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Alegreya Sans" charset="1" panose="00000500000000000000"/>
      <p:regular r:id="rId14"/>
    </p:embeddedFont>
    <p:embeddedFont>
      <p:font typeface="Alegreya Sans Bold" charset="1" panose="00000800000000000000"/>
      <p:regular r:id="rId15"/>
    </p:embeddedFont>
    <p:embeddedFont>
      <p:font typeface="Alegreya Sans Italics" charset="1" panose="00000500000000000000"/>
      <p:regular r:id="rId16"/>
    </p:embeddedFont>
    <p:embeddedFont>
      <p:font typeface="Alegreya Sans Bold Italics" charset="1" panose="00000800000000000000"/>
      <p:regular r:id="rId17"/>
    </p:embeddedFont>
    <p:embeddedFont>
      <p:font typeface="Alegreya Sans Thin" charset="1" panose="00000300000000000000"/>
      <p:regular r:id="rId18"/>
    </p:embeddedFont>
    <p:embeddedFont>
      <p:font typeface="Alegreya Sans Thin Italics" charset="1" panose="00000300000000000000"/>
      <p:regular r:id="rId19"/>
    </p:embeddedFont>
    <p:embeddedFont>
      <p:font typeface="Alegreya Sans Light" charset="1" panose="00000400000000000000"/>
      <p:regular r:id="rId20"/>
    </p:embeddedFont>
    <p:embeddedFont>
      <p:font typeface="Alegreya Sans Light Italics" charset="1" panose="00000400000000000000"/>
      <p:regular r:id="rId21"/>
    </p:embeddedFont>
    <p:embeddedFont>
      <p:font typeface="Alegreya Sans Medium" charset="1" panose="00000600000000000000"/>
      <p:regular r:id="rId22"/>
    </p:embeddedFont>
    <p:embeddedFont>
      <p:font typeface="Alegreya Sans Medium Italics" charset="1" panose="00000600000000000000"/>
      <p:regular r:id="rId23"/>
    </p:embeddedFont>
    <p:embeddedFont>
      <p:font typeface="Alegreya Sans Ultra-Bold" charset="1" panose="00000900000000000000"/>
      <p:regular r:id="rId24"/>
    </p:embeddedFont>
    <p:embeddedFont>
      <p:font typeface="Alegreya Sans Ultra-Bold Italics" charset="1" panose="00000900000000000000"/>
      <p:regular r:id="rId25"/>
    </p:embeddedFont>
    <p:embeddedFont>
      <p:font typeface="Alegreya Sans Heavy" charset="1" panose="00000A00000000000000"/>
      <p:regular r:id="rId26"/>
    </p:embeddedFont>
    <p:embeddedFont>
      <p:font typeface="Alegreya Sa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72.png" Type="http://schemas.openxmlformats.org/officeDocument/2006/relationships/image"/><Relationship Id="rId13" Target="../media/image73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74.png" Type="http://schemas.openxmlformats.org/officeDocument/2006/relationships/image"/><Relationship Id="rId19" Target="../media/image75.svg" Type="http://schemas.openxmlformats.org/officeDocument/2006/relationships/image"/><Relationship Id="rId2" Target="../media/image70.png" Type="http://schemas.openxmlformats.org/officeDocument/2006/relationships/image"/><Relationship Id="rId20" Target="../media/image51.png" Type="http://schemas.openxmlformats.org/officeDocument/2006/relationships/image"/><Relationship Id="rId21" Target="../media/image52.svg" Type="http://schemas.openxmlformats.org/officeDocument/2006/relationships/image"/><Relationship Id="rId22" Target="../media/image76.png" Type="http://schemas.openxmlformats.org/officeDocument/2006/relationships/image"/><Relationship Id="rId23" Target="../media/image77.svg" Type="http://schemas.openxmlformats.org/officeDocument/2006/relationships/image"/><Relationship Id="rId24" Target="../media/image43.png" Type="http://schemas.openxmlformats.org/officeDocument/2006/relationships/image"/><Relationship Id="rId25" Target="../media/image44.svg" Type="http://schemas.openxmlformats.org/officeDocument/2006/relationships/image"/><Relationship Id="rId26" Target="../media/image23.png" Type="http://schemas.openxmlformats.org/officeDocument/2006/relationships/image"/><Relationship Id="rId27" Target="../media/image24.svg" Type="http://schemas.openxmlformats.org/officeDocument/2006/relationships/image"/><Relationship Id="rId3" Target="../media/image71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25.png" Type="http://schemas.openxmlformats.org/officeDocument/2006/relationships/image"/><Relationship Id="rId20" Target="../media/image39.png" Type="http://schemas.openxmlformats.org/officeDocument/2006/relationships/image"/><Relationship Id="rId21" Target="../media/image40.svg" Type="http://schemas.openxmlformats.org/officeDocument/2006/relationships/image"/><Relationship Id="rId22" Target="../media/image41.png" Type="http://schemas.openxmlformats.org/officeDocument/2006/relationships/image"/><Relationship Id="rId23" Target="../media/image42.sv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http://127.0.0.1:5500/homework/San_pham_cuoi_khoa/" TargetMode="External" Type="http://schemas.openxmlformats.org/officeDocument/2006/relationships/hyperlink"/><Relationship Id="rId15" Target="https://www.history.com/topics/halloween/history-of-halloween" TargetMode="External" Type="http://schemas.openxmlformats.org/officeDocument/2006/relationships/hyperlink"/><Relationship Id="rId16" Target="https://tones2015.mystrikingly.com" TargetMode="External" Type="http://schemas.openxmlformats.org/officeDocument/2006/relationships/hyperlink"/><Relationship Id="rId17" Target="https://tones2015.mystrikingly.com" TargetMode="External" Type="http://schemas.openxmlformats.org/officeDocument/2006/relationships/hyperlink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70333">
            <a:off x="4869997" y="8447236"/>
            <a:ext cx="8622913" cy="6311422"/>
          </a:xfrm>
          <a:custGeom>
            <a:avLst/>
            <a:gdLst/>
            <a:ahLst/>
            <a:cxnLst/>
            <a:rect r="r" b="b" t="t" l="l"/>
            <a:pathLst>
              <a:path h="6311422" w="8622913">
                <a:moveTo>
                  <a:pt x="0" y="0"/>
                </a:moveTo>
                <a:lnTo>
                  <a:pt x="8622913" y="0"/>
                </a:lnTo>
                <a:lnTo>
                  <a:pt x="8622913" y="6311423"/>
                </a:lnTo>
                <a:lnTo>
                  <a:pt x="0" y="6311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7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6126" y="7121614"/>
            <a:ext cx="10064227" cy="4834517"/>
          </a:xfrm>
          <a:custGeom>
            <a:avLst/>
            <a:gdLst/>
            <a:ahLst/>
            <a:cxnLst/>
            <a:rect r="r" b="b" t="t" l="l"/>
            <a:pathLst>
              <a:path h="4834517" w="10064227">
                <a:moveTo>
                  <a:pt x="0" y="0"/>
                </a:moveTo>
                <a:lnTo>
                  <a:pt x="10064227" y="0"/>
                </a:lnTo>
                <a:lnTo>
                  <a:pt x="10064227" y="4834518"/>
                </a:lnTo>
                <a:lnTo>
                  <a:pt x="0" y="4834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75758">
            <a:off x="12104726" y="7022344"/>
            <a:ext cx="6797018" cy="6529311"/>
          </a:xfrm>
          <a:custGeom>
            <a:avLst/>
            <a:gdLst/>
            <a:ahLst/>
            <a:cxnLst/>
            <a:rect r="r" b="b" t="t" l="l"/>
            <a:pathLst>
              <a:path h="6529311" w="6797018">
                <a:moveTo>
                  <a:pt x="0" y="0"/>
                </a:moveTo>
                <a:lnTo>
                  <a:pt x="6797018" y="0"/>
                </a:lnTo>
                <a:lnTo>
                  <a:pt x="6797018" y="6529312"/>
                </a:lnTo>
                <a:lnTo>
                  <a:pt x="0" y="6529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97581" y="-3252017"/>
            <a:ext cx="9492839" cy="949283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34559" lIns="34559" bIns="34559" rIns="34559"/>
            <a:lstStyle/>
            <a:p>
              <a:pPr algn="ctr">
                <a:lnSpc>
                  <a:spcPts val="188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45889" y="3340684"/>
            <a:ext cx="12196222" cy="2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0"/>
              </a:lnSpc>
              <a:spcBef>
                <a:spcPct val="0"/>
              </a:spcBef>
            </a:pPr>
            <a:r>
              <a:rPr lang="en-US" sz="14400" u="none">
                <a:solidFill>
                  <a:srgbClr val="FFFFFF"/>
                </a:solidFill>
                <a:latin typeface="Alegreya Sans Heavy Italics"/>
              </a:rPr>
              <a:t>HALLOWEEN 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903433">
            <a:off x="986926" y="2238783"/>
            <a:ext cx="1636035" cy="832333"/>
          </a:xfrm>
          <a:custGeom>
            <a:avLst/>
            <a:gdLst/>
            <a:ahLst/>
            <a:cxnLst/>
            <a:rect r="r" b="b" t="t" l="l"/>
            <a:pathLst>
              <a:path h="832333" w="1636035">
                <a:moveTo>
                  <a:pt x="1636035" y="0"/>
                </a:moveTo>
                <a:lnTo>
                  <a:pt x="0" y="0"/>
                </a:lnTo>
                <a:lnTo>
                  <a:pt x="0" y="832333"/>
                </a:lnTo>
                <a:lnTo>
                  <a:pt x="1636035" y="832333"/>
                </a:lnTo>
                <a:lnTo>
                  <a:pt x="163603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83665">
            <a:off x="16154089" y="467782"/>
            <a:ext cx="1636035" cy="832333"/>
          </a:xfrm>
          <a:custGeom>
            <a:avLst/>
            <a:gdLst/>
            <a:ahLst/>
            <a:cxnLst/>
            <a:rect r="r" b="b" t="t" l="l"/>
            <a:pathLst>
              <a:path h="832333" w="1636035">
                <a:moveTo>
                  <a:pt x="0" y="0"/>
                </a:moveTo>
                <a:lnTo>
                  <a:pt x="1636034" y="0"/>
                </a:lnTo>
                <a:lnTo>
                  <a:pt x="1636034" y="832332"/>
                </a:lnTo>
                <a:lnTo>
                  <a:pt x="0" y="832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17180" y="3424217"/>
            <a:ext cx="2141641" cy="2141641"/>
          </a:xfrm>
          <a:custGeom>
            <a:avLst/>
            <a:gdLst/>
            <a:ahLst/>
            <a:cxnLst/>
            <a:rect r="r" b="b" t="t" l="l"/>
            <a:pathLst>
              <a:path h="2141641" w="2141641">
                <a:moveTo>
                  <a:pt x="0" y="0"/>
                </a:moveTo>
                <a:lnTo>
                  <a:pt x="2141640" y="0"/>
                </a:lnTo>
                <a:lnTo>
                  <a:pt x="2141640" y="2141640"/>
                </a:lnTo>
                <a:lnTo>
                  <a:pt x="0" y="2141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10800000">
            <a:off x="-682127" y="5935610"/>
            <a:ext cx="2538072" cy="4976612"/>
          </a:xfrm>
          <a:custGeom>
            <a:avLst/>
            <a:gdLst/>
            <a:ahLst/>
            <a:cxnLst/>
            <a:rect r="r" b="b" t="t" l="l"/>
            <a:pathLst>
              <a:path h="4976612" w="2538072">
                <a:moveTo>
                  <a:pt x="0" y="4976612"/>
                </a:moveTo>
                <a:lnTo>
                  <a:pt x="2538073" y="4976612"/>
                </a:lnTo>
                <a:lnTo>
                  <a:pt x="2538073" y="0"/>
                </a:lnTo>
                <a:lnTo>
                  <a:pt x="0" y="0"/>
                </a:lnTo>
                <a:lnTo>
                  <a:pt x="0" y="4976612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682127" y="2784210"/>
            <a:ext cx="1710827" cy="1710827"/>
          </a:xfrm>
          <a:custGeom>
            <a:avLst/>
            <a:gdLst/>
            <a:ahLst/>
            <a:cxnLst/>
            <a:rect r="r" b="b" t="t" l="l"/>
            <a:pathLst>
              <a:path h="1710827" w="1710827">
                <a:moveTo>
                  <a:pt x="0" y="0"/>
                </a:moveTo>
                <a:lnTo>
                  <a:pt x="1710827" y="0"/>
                </a:lnTo>
                <a:lnTo>
                  <a:pt x="1710827" y="1710827"/>
                </a:lnTo>
                <a:lnTo>
                  <a:pt x="0" y="1710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57254" y="5935610"/>
            <a:ext cx="2538072" cy="4976612"/>
          </a:xfrm>
          <a:custGeom>
            <a:avLst/>
            <a:gdLst/>
            <a:ahLst/>
            <a:cxnLst/>
            <a:rect r="r" b="b" t="t" l="l"/>
            <a:pathLst>
              <a:path h="4976612" w="2538072">
                <a:moveTo>
                  <a:pt x="0" y="0"/>
                </a:moveTo>
                <a:lnTo>
                  <a:pt x="2538072" y="0"/>
                </a:lnTo>
                <a:lnTo>
                  <a:pt x="2538072" y="4976612"/>
                </a:lnTo>
                <a:lnTo>
                  <a:pt x="0" y="4976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55946" y="7686246"/>
            <a:ext cx="560014" cy="737670"/>
          </a:xfrm>
          <a:custGeom>
            <a:avLst/>
            <a:gdLst/>
            <a:ahLst/>
            <a:cxnLst/>
            <a:rect r="r" b="b" t="t" l="l"/>
            <a:pathLst>
              <a:path h="737670" w="560014">
                <a:moveTo>
                  <a:pt x="0" y="0"/>
                </a:moveTo>
                <a:lnTo>
                  <a:pt x="560014" y="0"/>
                </a:lnTo>
                <a:lnTo>
                  <a:pt x="560014" y="737670"/>
                </a:lnTo>
                <a:lnTo>
                  <a:pt x="0" y="7376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32844">
            <a:off x="3338331" y="5214302"/>
            <a:ext cx="2476655" cy="3029547"/>
          </a:xfrm>
          <a:custGeom>
            <a:avLst/>
            <a:gdLst/>
            <a:ahLst/>
            <a:cxnLst/>
            <a:rect r="r" b="b" t="t" l="l"/>
            <a:pathLst>
              <a:path h="3029547" w="2476655">
                <a:moveTo>
                  <a:pt x="0" y="0"/>
                </a:moveTo>
                <a:lnTo>
                  <a:pt x="2476655" y="0"/>
                </a:lnTo>
                <a:lnTo>
                  <a:pt x="2476655" y="3029548"/>
                </a:lnTo>
                <a:lnTo>
                  <a:pt x="0" y="3029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885987" y="9430065"/>
            <a:ext cx="969974" cy="1277683"/>
          </a:xfrm>
          <a:custGeom>
            <a:avLst/>
            <a:gdLst/>
            <a:ahLst/>
            <a:cxnLst/>
            <a:rect r="r" b="b" t="t" l="l"/>
            <a:pathLst>
              <a:path h="1277683" w="969974">
                <a:moveTo>
                  <a:pt x="0" y="0"/>
                </a:moveTo>
                <a:lnTo>
                  <a:pt x="969974" y="0"/>
                </a:lnTo>
                <a:lnTo>
                  <a:pt x="969974" y="1277684"/>
                </a:lnTo>
                <a:lnTo>
                  <a:pt x="0" y="1277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95534" y="8423120"/>
            <a:ext cx="659005" cy="868064"/>
          </a:xfrm>
          <a:custGeom>
            <a:avLst/>
            <a:gdLst/>
            <a:ahLst/>
            <a:cxnLst/>
            <a:rect r="r" b="b" t="t" l="l"/>
            <a:pathLst>
              <a:path h="868064" w="659005">
                <a:moveTo>
                  <a:pt x="0" y="0"/>
                </a:moveTo>
                <a:lnTo>
                  <a:pt x="659005" y="0"/>
                </a:lnTo>
                <a:lnTo>
                  <a:pt x="659005" y="868064"/>
                </a:lnTo>
                <a:lnTo>
                  <a:pt x="0" y="8680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40753" y="8619458"/>
            <a:ext cx="969974" cy="1277683"/>
          </a:xfrm>
          <a:custGeom>
            <a:avLst/>
            <a:gdLst/>
            <a:ahLst/>
            <a:cxnLst/>
            <a:rect r="r" b="b" t="t" l="l"/>
            <a:pathLst>
              <a:path h="1277683" w="969974">
                <a:moveTo>
                  <a:pt x="0" y="0"/>
                </a:moveTo>
                <a:lnTo>
                  <a:pt x="969974" y="0"/>
                </a:lnTo>
                <a:lnTo>
                  <a:pt x="969974" y="1277684"/>
                </a:lnTo>
                <a:lnTo>
                  <a:pt x="0" y="1277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747669" y="8506202"/>
            <a:ext cx="1055955" cy="1390939"/>
          </a:xfrm>
          <a:custGeom>
            <a:avLst/>
            <a:gdLst/>
            <a:ahLst/>
            <a:cxnLst/>
            <a:rect r="r" b="b" t="t" l="l"/>
            <a:pathLst>
              <a:path h="1390939" w="1055955">
                <a:moveTo>
                  <a:pt x="0" y="0"/>
                </a:moveTo>
                <a:lnTo>
                  <a:pt x="1055955" y="0"/>
                </a:lnTo>
                <a:lnTo>
                  <a:pt x="1055955" y="1390940"/>
                </a:lnTo>
                <a:lnTo>
                  <a:pt x="0" y="13909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600158" y="8092469"/>
            <a:ext cx="580522" cy="764683"/>
          </a:xfrm>
          <a:custGeom>
            <a:avLst/>
            <a:gdLst/>
            <a:ahLst/>
            <a:cxnLst/>
            <a:rect r="r" b="b" t="t" l="l"/>
            <a:pathLst>
              <a:path h="764683" w="580522">
                <a:moveTo>
                  <a:pt x="0" y="0"/>
                </a:moveTo>
                <a:lnTo>
                  <a:pt x="580522" y="0"/>
                </a:lnTo>
                <a:lnTo>
                  <a:pt x="580522" y="764683"/>
                </a:lnTo>
                <a:lnTo>
                  <a:pt x="0" y="7646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346549" y="8022543"/>
            <a:ext cx="810651" cy="1179129"/>
          </a:xfrm>
          <a:custGeom>
            <a:avLst/>
            <a:gdLst/>
            <a:ahLst/>
            <a:cxnLst/>
            <a:rect r="r" b="b" t="t" l="l"/>
            <a:pathLst>
              <a:path h="1179129" w="810651">
                <a:moveTo>
                  <a:pt x="0" y="0"/>
                </a:moveTo>
                <a:lnTo>
                  <a:pt x="810651" y="0"/>
                </a:lnTo>
                <a:lnTo>
                  <a:pt x="810651" y="1179129"/>
                </a:lnTo>
                <a:lnTo>
                  <a:pt x="0" y="117912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67459" y="9201672"/>
            <a:ext cx="1063694" cy="1183526"/>
          </a:xfrm>
          <a:custGeom>
            <a:avLst/>
            <a:gdLst/>
            <a:ahLst/>
            <a:cxnLst/>
            <a:rect r="r" b="b" t="t" l="l"/>
            <a:pathLst>
              <a:path h="1183526" w="1063694">
                <a:moveTo>
                  <a:pt x="0" y="0"/>
                </a:moveTo>
                <a:lnTo>
                  <a:pt x="1063694" y="0"/>
                </a:lnTo>
                <a:lnTo>
                  <a:pt x="1063694" y="1183525"/>
                </a:lnTo>
                <a:lnTo>
                  <a:pt x="0" y="11835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592116" y="396701"/>
            <a:ext cx="3263846" cy="1263998"/>
          </a:xfrm>
          <a:custGeom>
            <a:avLst/>
            <a:gdLst/>
            <a:ahLst/>
            <a:cxnLst/>
            <a:rect r="r" b="b" t="t" l="l"/>
            <a:pathLst>
              <a:path h="1263998" w="3263846">
                <a:moveTo>
                  <a:pt x="0" y="0"/>
                </a:moveTo>
                <a:lnTo>
                  <a:pt x="3263845" y="0"/>
                </a:lnTo>
                <a:lnTo>
                  <a:pt x="3263845" y="1263998"/>
                </a:lnTo>
                <a:lnTo>
                  <a:pt x="0" y="12639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885987" y="2557729"/>
            <a:ext cx="8516026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legreya Sans Heavy Italics"/>
              </a:rPr>
              <a:t>LƯƠNG MỸ ÂN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2709716" y="1306799"/>
            <a:ext cx="3263846" cy="1263998"/>
          </a:xfrm>
          <a:custGeom>
            <a:avLst/>
            <a:gdLst/>
            <a:ahLst/>
            <a:cxnLst/>
            <a:rect r="r" b="b" t="t" l="l"/>
            <a:pathLst>
              <a:path h="1263998" w="3263846">
                <a:moveTo>
                  <a:pt x="0" y="0"/>
                </a:moveTo>
                <a:lnTo>
                  <a:pt x="3263846" y="0"/>
                </a:lnTo>
                <a:lnTo>
                  <a:pt x="3263846" y="1263999"/>
                </a:lnTo>
                <a:lnTo>
                  <a:pt x="0" y="126399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582089">
            <a:off x="14649980" y="1508403"/>
            <a:ext cx="2286460" cy="2814104"/>
          </a:xfrm>
          <a:custGeom>
            <a:avLst/>
            <a:gdLst/>
            <a:ahLst/>
            <a:cxnLst/>
            <a:rect r="r" b="b" t="t" l="l"/>
            <a:pathLst>
              <a:path h="2814104" w="2286460">
                <a:moveTo>
                  <a:pt x="0" y="0"/>
                </a:moveTo>
                <a:lnTo>
                  <a:pt x="2286460" y="0"/>
                </a:lnTo>
                <a:lnTo>
                  <a:pt x="2286460" y="2814105"/>
                </a:lnTo>
                <a:lnTo>
                  <a:pt x="0" y="281410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883665">
            <a:off x="11301004" y="1274387"/>
            <a:ext cx="864927" cy="440032"/>
          </a:xfrm>
          <a:custGeom>
            <a:avLst/>
            <a:gdLst/>
            <a:ahLst/>
            <a:cxnLst/>
            <a:rect r="r" b="b" t="t" l="l"/>
            <a:pathLst>
              <a:path h="440032" w="864927">
                <a:moveTo>
                  <a:pt x="0" y="0"/>
                </a:moveTo>
                <a:lnTo>
                  <a:pt x="864928" y="0"/>
                </a:lnTo>
                <a:lnTo>
                  <a:pt x="864928" y="440032"/>
                </a:lnTo>
                <a:lnTo>
                  <a:pt x="0" y="440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588581">
            <a:off x="6447467" y="745235"/>
            <a:ext cx="722506" cy="367575"/>
          </a:xfrm>
          <a:custGeom>
            <a:avLst/>
            <a:gdLst/>
            <a:ahLst/>
            <a:cxnLst/>
            <a:rect r="r" b="b" t="t" l="l"/>
            <a:pathLst>
              <a:path h="367575" w="722506">
                <a:moveTo>
                  <a:pt x="722507" y="0"/>
                </a:moveTo>
                <a:lnTo>
                  <a:pt x="0" y="0"/>
                </a:lnTo>
                <a:lnTo>
                  <a:pt x="0" y="367575"/>
                </a:lnTo>
                <a:lnTo>
                  <a:pt x="722507" y="367575"/>
                </a:lnTo>
                <a:lnTo>
                  <a:pt x="72250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1073" y="-225973"/>
            <a:ext cx="18760789" cy="5486820"/>
            <a:chOff x="0" y="0"/>
            <a:chExt cx="4941113" cy="1445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1113" cy="1445088"/>
            </a:xfrm>
            <a:custGeom>
              <a:avLst/>
              <a:gdLst/>
              <a:ahLst/>
              <a:cxnLst/>
              <a:rect r="r" b="b" t="t" l="l"/>
              <a:pathLst>
                <a:path h="1445088" w="4941113">
                  <a:moveTo>
                    <a:pt x="0" y="0"/>
                  </a:moveTo>
                  <a:lnTo>
                    <a:pt x="4941113" y="0"/>
                  </a:lnTo>
                  <a:lnTo>
                    <a:pt x="4941113" y="1445088"/>
                  </a:lnTo>
                  <a:lnTo>
                    <a:pt x="0" y="1445088"/>
                  </a:lnTo>
                  <a:close/>
                </a:path>
              </a:pathLst>
            </a:custGeom>
            <a:solidFill>
              <a:srgbClr val="EDBD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0743" y="1028700"/>
            <a:ext cx="3447940" cy="34479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6D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8756" y="1644175"/>
            <a:ext cx="2711915" cy="2216991"/>
          </a:xfrm>
          <a:custGeom>
            <a:avLst/>
            <a:gdLst/>
            <a:ahLst/>
            <a:cxnLst/>
            <a:rect r="r" b="b" t="t" l="l"/>
            <a:pathLst>
              <a:path h="2216991" w="2711915">
                <a:moveTo>
                  <a:pt x="0" y="0"/>
                </a:moveTo>
                <a:lnTo>
                  <a:pt x="2711915" y="0"/>
                </a:lnTo>
                <a:lnTo>
                  <a:pt x="2711915" y="2216990"/>
                </a:lnTo>
                <a:lnTo>
                  <a:pt x="0" y="221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569317" y="5810360"/>
            <a:ext cx="3447940" cy="34479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6DB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893167" y="6341475"/>
            <a:ext cx="2779915" cy="2446325"/>
          </a:xfrm>
          <a:custGeom>
            <a:avLst/>
            <a:gdLst/>
            <a:ahLst/>
            <a:cxnLst/>
            <a:rect r="r" b="b" t="t" l="l"/>
            <a:pathLst>
              <a:path h="2446325" w="2779915">
                <a:moveTo>
                  <a:pt x="0" y="0"/>
                </a:moveTo>
                <a:lnTo>
                  <a:pt x="2779915" y="0"/>
                </a:lnTo>
                <a:lnTo>
                  <a:pt x="2779915" y="2446325"/>
                </a:lnTo>
                <a:lnTo>
                  <a:pt x="0" y="2446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48112" y="2096323"/>
            <a:ext cx="8223833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A2559"/>
                </a:solidFill>
                <a:latin typeface="Alegreya Sans"/>
              </a:rPr>
              <a:t>Tạo một số hiệu ứng cơ bản cho web</a:t>
            </a: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A2559"/>
                </a:solidFill>
                <a:latin typeface="Alegreya Sans"/>
              </a:rPr>
              <a:t>Responsive design giúp web đẹp trên màn hình điện thoại và tablet</a:t>
            </a: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A2559"/>
                </a:solidFill>
                <a:latin typeface="Alegreya Sans"/>
              </a:rPr>
              <a:t>Chức năng thông báo khi submit form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48112" y="1273474"/>
            <a:ext cx="7293622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4200">
                <a:solidFill>
                  <a:srgbClr val="3A2559"/>
                </a:solidFill>
                <a:latin typeface="Alegreya Sans Heavy Italics"/>
              </a:rPr>
              <a:t>VẬN DỤNG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18683" y="6820943"/>
            <a:ext cx="8223833" cy="209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Alegreya Sans"/>
              </a:rPr>
              <a:t>Cung cấp cho người đọc cái nhìn trực quan của Halloween</a:t>
            </a:r>
          </a:p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Alegreya Sans"/>
              </a:rPr>
              <a:t>Tổng hợp nội dung từ nhiều nguồn thông tin khác nhau</a:t>
            </a:r>
          </a:p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Alegreya Sans"/>
              </a:rPr>
              <a:t>Hỗ trợ xem trên nhiều loại màn hình</a:t>
            </a:r>
          </a:p>
          <a:p>
            <a:pPr algn="r">
              <a:lnSpc>
                <a:spcPts val="40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914608" y="6055134"/>
            <a:ext cx="7827125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legreya Sans Bold Italics"/>
              </a:rPr>
              <a:t>ĐIỂM NỔI BẬT</a:t>
            </a:r>
          </a:p>
        </p:txBody>
      </p:sp>
      <p:sp>
        <p:nvSpPr>
          <p:cNvPr name="Freeform 17" id="17"/>
          <p:cNvSpPr/>
          <p:nvPr/>
        </p:nvSpPr>
        <p:spPr>
          <a:xfrm flipH="false" flipV="true" rot="-8169127">
            <a:off x="-416561" y="6085138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1"/>
                </a:moveTo>
                <a:lnTo>
                  <a:pt x="2890522" y="5667691"/>
                </a:lnTo>
                <a:lnTo>
                  <a:pt x="2890522" y="0"/>
                </a:lnTo>
                <a:lnTo>
                  <a:pt x="0" y="0"/>
                </a:lnTo>
                <a:lnTo>
                  <a:pt x="0" y="566769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391993" y="8557610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3" y="0"/>
                </a:lnTo>
                <a:lnTo>
                  <a:pt x="2132973" y="2132974"/>
                </a:lnTo>
                <a:lnTo>
                  <a:pt x="0" y="21329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2630872">
            <a:off x="15781937" y="-1805146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2"/>
                </a:moveTo>
                <a:lnTo>
                  <a:pt x="2890522" y="5667692"/>
                </a:lnTo>
                <a:lnTo>
                  <a:pt x="2890522" y="0"/>
                </a:lnTo>
                <a:lnTo>
                  <a:pt x="0" y="0"/>
                </a:lnTo>
                <a:lnTo>
                  <a:pt x="0" y="56676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4540" y="841622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3" y="0"/>
                </a:lnTo>
                <a:lnTo>
                  <a:pt x="2132973" y="2132973"/>
                </a:lnTo>
                <a:lnTo>
                  <a:pt x="0" y="2132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1A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8998" y="-170404"/>
            <a:ext cx="18985996" cy="2584957"/>
            <a:chOff x="0" y="0"/>
            <a:chExt cx="25314661" cy="3446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160995" y="0"/>
              <a:ext cx="13153666" cy="3446610"/>
            </a:xfrm>
            <a:custGeom>
              <a:avLst/>
              <a:gdLst/>
              <a:ahLst/>
              <a:cxnLst/>
              <a:rect r="r" b="b" t="t" l="l"/>
              <a:pathLst>
                <a:path h="3446610" w="13153666">
                  <a:moveTo>
                    <a:pt x="0" y="0"/>
                  </a:moveTo>
                  <a:lnTo>
                    <a:pt x="13153666" y="0"/>
                  </a:lnTo>
                  <a:lnTo>
                    <a:pt x="13153666" y="3446610"/>
                  </a:lnTo>
                  <a:lnTo>
                    <a:pt x="0" y="3446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7652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53666" cy="3446610"/>
            </a:xfrm>
            <a:custGeom>
              <a:avLst/>
              <a:gdLst/>
              <a:ahLst/>
              <a:cxnLst/>
              <a:rect r="r" b="b" t="t" l="l"/>
              <a:pathLst>
                <a:path h="3446610" w="13153666">
                  <a:moveTo>
                    <a:pt x="0" y="0"/>
                  </a:moveTo>
                  <a:lnTo>
                    <a:pt x="13153666" y="0"/>
                  </a:lnTo>
                  <a:lnTo>
                    <a:pt x="13153666" y="3446610"/>
                  </a:lnTo>
                  <a:lnTo>
                    <a:pt x="0" y="3446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7652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94373" y="3631977"/>
            <a:ext cx="12188659" cy="420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17"/>
              </a:lnSpc>
            </a:pPr>
            <a:r>
              <a:rPr lang="en-US" sz="16353">
                <a:solidFill>
                  <a:srgbClr val="FFFFFF"/>
                </a:solidFill>
                <a:latin typeface="Alegreya Sans Heavy Italics"/>
              </a:rPr>
              <a:t>THANK </a:t>
            </a:r>
          </a:p>
          <a:p>
            <a:pPr algn="ctr" marL="0" indent="0" lvl="0">
              <a:lnSpc>
                <a:spcPts val="14717"/>
              </a:lnSpc>
              <a:spcBef>
                <a:spcPct val="0"/>
              </a:spcBef>
            </a:pPr>
            <a:r>
              <a:rPr lang="en-US" sz="16353">
                <a:solidFill>
                  <a:srgbClr val="FFFFFF"/>
                </a:solidFill>
                <a:latin typeface="Alegreya Sans Heavy Italics"/>
              </a:rPr>
              <a:t>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85987" y="2859239"/>
            <a:ext cx="8516026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4200">
                <a:solidFill>
                  <a:srgbClr val="8CC541"/>
                </a:solidFill>
                <a:latin typeface="Alegreya Sans Heavy Italics"/>
              </a:rPr>
              <a:t>BOO! </a:t>
            </a:r>
            <a:r>
              <a:rPr lang="en-US" sz="4200" u="none">
                <a:solidFill>
                  <a:srgbClr val="8CC541"/>
                </a:solidFill>
                <a:latin typeface="Alegreya Sans Heavy Italics"/>
              </a:rPr>
              <a:t>IT'S CRAFTING TIME!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903433">
            <a:off x="1503784" y="1172755"/>
            <a:ext cx="1636035" cy="832333"/>
          </a:xfrm>
          <a:custGeom>
            <a:avLst/>
            <a:gdLst/>
            <a:ahLst/>
            <a:cxnLst/>
            <a:rect r="r" b="b" t="t" l="l"/>
            <a:pathLst>
              <a:path h="832333" w="1636035">
                <a:moveTo>
                  <a:pt x="1636035" y="0"/>
                </a:moveTo>
                <a:lnTo>
                  <a:pt x="0" y="0"/>
                </a:lnTo>
                <a:lnTo>
                  <a:pt x="0" y="832333"/>
                </a:lnTo>
                <a:lnTo>
                  <a:pt x="1636035" y="832333"/>
                </a:lnTo>
                <a:lnTo>
                  <a:pt x="16360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3665">
            <a:off x="15796758" y="467782"/>
            <a:ext cx="1636035" cy="832333"/>
          </a:xfrm>
          <a:custGeom>
            <a:avLst/>
            <a:gdLst/>
            <a:ahLst/>
            <a:cxnLst/>
            <a:rect r="r" b="b" t="t" l="l"/>
            <a:pathLst>
              <a:path h="832333" w="1636035">
                <a:moveTo>
                  <a:pt x="0" y="0"/>
                </a:moveTo>
                <a:lnTo>
                  <a:pt x="1636035" y="0"/>
                </a:lnTo>
                <a:lnTo>
                  <a:pt x="1636035" y="832332"/>
                </a:lnTo>
                <a:lnTo>
                  <a:pt x="0" y="83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17180" y="3424217"/>
            <a:ext cx="2141641" cy="2141641"/>
          </a:xfrm>
          <a:custGeom>
            <a:avLst/>
            <a:gdLst/>
            <a:ahLst/>
            <a:cxnLst/>
            <a:rect r="r" b="b" t="t" l="l"/>
            <a:pathLst>
              <a:path h="2141641" w="2141641">
                <a:moveTo>
                  <a:pt x="0" y="0"/>
                </a:moveTo>
                <a:lnTo>
                  <a:pt x="2141640" y="0"/>
                </a:lnTo>
                <a:lnTo>
                  <a:pt x="2141640" y="2141640"/>
                </a:lnTo>
                <a:lnTo>
                  <a:pt x="0" y="2141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2437620" y="7938859"/>
            <a:ext cx="964393" cy="1890966"/>
          </a:xfrm>
          <a:custGeom>
            <a:avLst/>
            <a:gdLst/>
            <a:ahLst/>
            <a:cxnLst/>
            <a:rect r="r" b="b" t="t" l="l"/>
            <a:pathLst>
              <a:path h="1890966" w="964393">
                <a:moveTo>
                  <a:pt x="964393" y="0"/>
                </a:moveTo>
                <a:lnTo>
                  <a:pt x="0" y="0"/>
                </a:lnTo>
                <a:lnTo>
                  <a:pt x="0" y="1890966"/>
                </a:lnTo>
                <a:lnTo>
                  <a:pt x="964393" y="1890966"/>
                </a:lnTo>
                <a:lnTo>
                  <a:pt x="96439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32581" y="7689380"/>
            <a:ext cx="964393" cy="1890966"/>
          </a:xfrm>
          <a:custGeom>
            <a:avLst/>
            <a:gdLst/>
            <a:ahLst/>
            <a:cxnLst/>
            <a:rect r="r" b="b" t="t" l="l"/>
            <a:pathLst>
              <a:path h="1890966" w="964393">
                <a:moveTo>
                  <a:pt x="0" y="0"/>
                </a:moveTo>
                <a:lnTo>
                  <a:pt x="964393" y="0"/>
                </a:lnTo>
                <a:lnTo>
                  <a:pt x="964393" y="1890966"/>
                </a:lnTo>
                <a:lnTo>
                  <a:pt x="0" y="1890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4753337" y="7611958"/>
            <a:ext cx="964393" cy="1890966"/>
          </a:xfrm>
          <a:custGeom>
            <a:avLst/>
            <a:gdLst/>
            <a:ahLst/>
            <a:cxnLst/>
            <a:rect r="r" b="b" t="t" l="l"/>
            <a:pathLst>
              <a:path h="1890966" w="964393">
                <a:moveTo>
                  <a:pt x="964393" y="0"/>
                </a:moveTo>
                <a:lnTo>
                  <a:pt x="0" y="0"/>
                </a:lnTo>
                <a:lnTo>
                  <a:pt x="0" y="1890966"/>
                </a:lnTo>
                <a:lnTo>
                  <a:pt x="964393" y="1890966"/>
                </a:lnTo>
                <a:lnTo>
                  <a:pt x="96439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788945" y="7915017"/>
            <a:ext cx="964393" cy="1890966"/>
          </a:xfrm>
          <a:custGeom>
            <a:avLst/>
            <a:gdLst/>
            <a:ahLst/>
            <a:cxnLst/>
            <a:rect r="r" b="b" t="t" l="l"/>
            <a:pathLst>
              <a:path h="1890966" w="964393">
                <a:moveTo>
                  <a:pt x="0" y="0"/>
                </a:moveTo>
                <a:lnTo>
                  <a:pt x="964392" y="0"/>
                </a:lnTo>
                <a:lnTo>
                  <a:pt x="964392" y="1890966"/>
                </a:lnTo>
                <a:lnTo>
                  <a:pt x="0" y="1890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98718" y="7413613"/>
            <a:ext cx="1090226" cy="2137699"/>
          </a:xfrm>
          <a:custGeom>
            <a:avLst/>
            <a:gdLst/>
            <a:ahLst/>
            <a:cxnLst/>
            <a:rect r="r" b="b" t="t" l="l"/>
            <a:pathLst>
              <a:path h="2137699" w="1090226">
                <a:moveTo>
                  <a:pt x="0" y="0"/>
                </a:moveTo>
                <a:lnTo>
                  <a:pt x="1090227" y="0"/>
                </a:lnTo>
                <a:lnTo>
                  <a:pt x="1090227" y="2137699"/>
                </a:lnTo>
                <a:lnTo>
                  <a:pt x="0" y="2137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195997" y="9320749"/>
            <a:ext cx="18587634" cy="966251"/>
            <a:chOff x="0" y="0"/>
            <a:chExt cx="4710553" cy="2448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10553" cy="244871"/>
            </a:xfrm>
            <a:custGeom>
              <a:avLst/>
              <a:gdLst/>
              <a:ahLst/>
              <a:cxnLst/>
              <a:rect r="r" b="b" t="t" l="l"/>
              <a:pathLst>
                <a:path h="244871" w="4710553">
                  <a:moveTo>
                    <a:pt x="0" y="0"/>
                  </a:moveTo>
                  <a:lnTo>
                    <a:pt x="4710553" y="0"/>
                  </a:lnTo>
                  <a:lnTo>
                    <a:pt x="4710553" y="244871"/>
                  </a:lnTo>
                  <a:lnTo>
                    <a:pt x="0" y="244871"/>
                  </a:lnTo>
                  <a:close/>
                </a:path>
              </a:pathLst>
            </a:custGeom>
            <a:solidFill>
              <a:srgbClr val="4A31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35919" lIns="35919" bIns="35919" rIns="35919"/>
            <a:lstStyle/>
            <a:p>
              <a:pPr algn="ctr">
                <a:lnSpc>
                  <a:spcPts val="287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true" rot="-10800000">
            <a:off x="-650893" y="6071121"/>
            <a:ext cx="2538072" cy="4976612"/>
          </a:xfrm>
          <a:custGeom>
            <a:avLst/>
            <a:gdLst/>
            <a:ahLst/>
            <a:cxnLst/>
            <a:rect r="r" b="b" t="t" l="l"/>
            <a:pathLst>
              <a:path h="4976612" w="2538072">
                <a:moveTo>
                  <a:pt x="0" y="4976613"/>
                </a:moveTo>
                <a:lnTo>
                  <a:pt x="2538073" y="4976613"/>
                </a:lnTo>
                <a:lnTo>
                  <a:pt x="2538073" y="0"/>
                </a:lnTo>
                <a:lnTo>
                  <a:pt x="0" y="0"/>
                </a:lnTo>
                <a:lnTo>
                  <a:pt x="0" y="4976613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5717834" y="8669309"/>
            <a:ext cx="739395" cy="1237481"/>
          </a:xfrm>
          <a:custGeom>
            <a:avLst/>
            <a:gdLst/>
            <a:ahLst/>
            <a:cxnLst/>
            <a:rect r="r" b="b" t="t" l="l"/>
            <a:pathLst>
              <a:path h="1237481" w="739395">
                <a:moveTo>
                  <a:pt x="739395" y="0"/>
                </a:moveTo>
                <a:lnTo>
                  <a:pt x="0" y="0"/>
                </a:lnTo>
                <a:lnTo>
                  <a:pt x="0" y="1237481"/>
                </a:lnTo>
                <a:lnTo>
                  <a:pt x="739395" y="1237481"/>
                </a:lnTo>
                <a:lnTo>
                  <a:pt x="73939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013970" y="8669309"/>
            <a:ext cx="1091908" cy="1040290"/>
          </a:xfrm>
          <a:custGeom>
            <a:avLst/>
            <a:gdLst/>
            <a:ahLst/>
            <a:cxnLst/>
            <a:rect r="r" b="b" t="t" l="l"/>
            <a:pathLst>
              <a:path h="1040290" w="1091908">
                <a:moveTo>
                  <a:pt x="0" y="0"/>
                </a:moveTo>
                <a:lnTo>
                  <a:pt x="1091907" y="0"/>
                </a:lnTo>
                <a:lnTo>
                  <a:pt x="1091907" y="1040290"/>
                </a:lnTo>
                <a:lnTo>
                  <a:pt x="0" y="10402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2589" y="9511902"/>
            <a:ext cx="861134" cy="980587"/>
          </a:xfrm>
          <a:custGeom>
            <a:avLst/>
            <a:gdLst/>
            <a:ahLst/>
            <a:cxnLst/>
            <a:rect r="r" b="b" t="t" l="l"/>
            <a:pathLst>
              <a:path h="980587" w="861134">
                <a:moveTo>
                  <a:pt x="0" y="0"/>
                </a:moveTo>
                <a:lnTo>
                  <a:pt x="861134" y="0"/>
                </a:lnTo>
                <a:lnTo>
                  <a:pt x="861134" y="980587"/>
                </a:lnTo>
                <a:lnTo>
                  <a:pt x="0" y="9805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6170427" y="2669576"/>
            <a:ext cx="573603" cy="566681"/>
          </a:xfrm>
          <a:custGeom>
            <a:avLst/>
            <a:gdLst/>
            <a:ahLst/>
            <a:cxnLst/>
            <a:rect r="r" b="b" t="t" l="l"/>
            <a:pathLst>
              <a:path h="566681" w="573603">
                <a:moveTo>
                  <a:pt x="0" y="0"/>
                </a:moveTo>
                <a:lnTo>
                  <a:pt x="573603" y="0"/>
                </a:lnTo>
                <a:lnTo>
                  <a:pt x="573603" y="566680"/>
                </a:lnTo>
                <a:lnTo>
                  <a:pt x="0" y="5666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-65429" b="-50096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910839">
            <a:off x="815879" y="3576933"/>
            <a:ext cx="425641" cy="425641"/>
          </a:xfrm>
          <a:custGeom>
            <a:avLst/>
            <a:gdLst/>
            <a:ahLst/>
            <a:cxnLst/>
            <a:rect r="r" b="b" t="t" l="l"/>
            <a:pathLst>
              <a:path h="425641" w="425641">
                <a:moveTo>
                  <a:pt x="0" y="0"/>
                </a:moveTo>
                <a:lnTo>
                  <a:pt x="425642" y="0"/>
                </a:lnTo>
                <a:lnTo>
                  <a:pt x="425642" y="425641"/>
                </a:lnTo>
                <a:lnTo>
                  <a:pt x="0" y="4256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910839">
            <a:off x="1648928" y="4590819"/>
            <a:ext cx="425641" cy="425641"/>
          </a:xfrm>
          <a:custGeom>
            <a:avLst/>
            <a:gdLst/>
            <a:ahLst/>
            <a:cxnLst/>
            <a:rect r="r" b="b" t="t" l="l"/>
            <a:pathLst>
              <a:path h="425641" w="425641">
                <a:moveTo>
                  <a:pt x="0" y="0"/>
                </a:moveTo>
                <a:lnTo>
                  <a:pt x="425641" y="0"/>
                </a:lnTo>
                <a:lnTo>
                  <a:pt x="425641" y="425641"/>
                </a:lnTo>
                <a:lnTo>
                  <a:pt x="0" y="4256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910839">
            <a:off x="2631410" y="6228570"/>
            <a:ext cx="425641" cy="425641"/>
          </a:xfrm>
          <a:custGeom>
            <a:avLst/>
            <a:gdLst/>
            <a:ahLst/>
            <a:cxnLst/>
            <a:rect r="r" b="b" t="t" l="l"/>
            <a:pathLst>
              <a:path h="425641" w="425641">
                <a:moveTo>
                  <a:pt x="0" y="0"/>
                </a:moveTo>
                <a:lnTo>
                  <a:pt x="425641" y="0"/>
                </a:lnTo>
                <a:lnTo>
                  <a:pt x="425641" y="425641"/>
                </a:lnTo>
                <a:lnTo>
                  <a:pt x="0" y="4256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910839">
            <a:off x="15290415" y="4543340"/>
            <a:ext cx="425641" cy="425641"/>
          </a:xfrm>
          <a:custGeom>
            <a:avLst/>
            <a:gdLst/>
            <a:ahLst/>
            <a:cxnLst/>
            <a:rect r="r" b="b" t="t" l="l"/>
            <a:pathLst>
              <a:path h="425641" w="425641">
                <a:moveTo>
                  <a:pt x="0" y="0"/>
                </a:moveTo>
                <a:lnTo>
                  <a:pt x="425641" y="0"/>
                </a:lnTo>
                <a:lnTo>
                  <a:pt x="425641" y="425641"/>
                </a:lnTo>
                <a:lnTo>
                  <a:pt x="0" y="4256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910839">
            <a:off x="16505532" y="5353037"/>
            <a:ext cx="425641" cy="425641"/>
          </a:xfrm>
          <a:custGeom>
            <a:avLst/>
            <a:gdLst/>
            <a:ahLst/>
            <a:cxnLst/>
            <a:rect r="r" b="b" t="t" l="l"/>
            <a:pathLst>
              <a:path h="425641" w="425641">
                <a:moveTo>
                  <a:pt x="0" y="0"/>
                </a:moveTo>
                <a:lnTo>
                  <a:pt x="425641" y="0"/>
                </a:lnTo>
                <a:lnTo>
                  <a:pt x="425641" y="425641"/>
                </a:lnTo>
                <a:lnTo>
                  <a:pt x="0" y="4256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04060" y="8906389"/>
            <a:ext cx="617742" cy="803210"/>
          </a:xfrm>
          <a:custGeom>
            <a:avLst/>
            <a:gdLst/>
            <a:ahLst/>
            <a:cxnLst/>
            <a:rect r="r" b="b" t="t" l="l"/>
            <a:pathLst>
              <a:path h="803210" w="617742">
                <a:moveTo>
                  <a:pt x="0" y="0"/>
                </a:moveTo>
                <a:lnTo>
                  <a:pt x="617742" y="0"/>
                </a:lnTo>
                <a:lnTo>
                  <a:pt x="617742" y="803210"/>
                </a:lnTo>
                <a:lnTo>
                  <a:pt x="0" y="8032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535440" y="5920177"/>
            <a:ext cx="1700093" cy="2095647"/>
          </a:xfrm>
          <a:custGeom>
            <a:avLst/>
            <a:gdLst/>
            <a:ahLst/>
            <a:cxnLst/>
            <a:rect r="r" b="b" t="t" l="l"/>
            <a:pathLst>
              <a:path h="2095647" w="1700093">
                <a:moveTo>
                  <a:pt x="0" y="0"/>
                </a:moveTo>
                <a:lnTo>
                  <a:pt x="1700094" y="0"/>
                </a:lnTo>
                <a:lnTo>
                  <a:pt x="1700094" y="2095647"/>
                </a:lnTo>
                <a:lnTo>
                  <a:pt x="0" y="20956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82089">
            <a:off x="13532940" y="2118428"/>
            <a:ext cx="1356044" cy="1668977"/>
          </a:xfrm>
          <a:custGeom>
            <a:avLst/>
            <a:gdLst/>
            <a:ahLst/>
            <a:cxnLst/>
            <a:rect r="r" b="b" t="t" l="l"/>
            <a:pathLst>
              <a:path h="1668977" w="1356044">
                <a:moveTo>
                  <a:pt x="0" y="0"/>
                </a:moveTo>
                <a:lnTo>
                  <a:pt x="1356044" y="0"/>
                </a:lnTo>
                <a:lnTo>
                  <a:pt x="1356044" y="1668976"/>
                </a:lnTo>
                <a:lnTo>
                  <a:pt x="0" y="166897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-682127" y="4209351"/>
            <a:ext cx="1710827" cy="1710827"/>
          </a:xfrm>
          <a:custGeom>
            <a:avLst/>
            <a:gdLst/>
            <a:ahLst/>
            <a:cxnLst/>
            <a:rect r="r" b="b" t="t" l="l"/>
            <a:pathLst>
              <a:path h="1710827" w="1710827">
                <a:moveTo>
                  <a:pt x="0" y="0"/>
                </a:moveTo>
                <a:lnTo>
                  <a:pt x="1710827" y="0"/>
                </a:lnTo>
                <a:lnTo>
                  <a:pt x="1710827" y="1710826"/>
                </a:lnTo>
                <a:lnTo>
                  <a:pt x="0" y="1710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6609629" y="6223521"/>
            <a:ext cx="2538072" cy="4976612"/>
          </a:xfrm>
          <a:custGeom>
            <a:avLst/>
            <a:gdLst/>
            <a:ahLst/>
            <a:cxnLst/>
            <a:rect r="r" b="b" t="t" l="l"/>
            <a:pathLst>
              <a:path h="4976612" w="2538072">
                <a:moveTo>
                  <a:pt x="0" y="0"/>
                </a:moveTo>
                <a:lnTo>
                  <a:pt x="2538072" y="0"/>
                </a:lnTo>
                <a:lnTo>
                  <a:pt x="2538072" y="4976613"/>
                </a:lnTo>
                <a:lnTo>
                  <a:pt x="0" y="49766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5306" y="757320"/>
            <a:ext cx="4112307" cy="2657578"/>
          </a:xfrm>
          <a:custGeom>
            <a:avLst/>
            <a:gdLst/>
            <a:ahLst/>
            <a:cxnLst/>
            <a:rect r="r" b="b" t="t" l="l"/>
            <a:pathLst>
              <a:path h="2657578" w="4112307">
                <a:moveTo>
                  <a:pt x="0" y="0"/>
                </a:moveTo>
                <a:lnTo>
                  <a:pt x="4112307" y="0"/>
                </a:lnTo>
                <a:lnTo>
                  <a:pt x="4112307" y="2657578"/>
                </a:lnTo>
                <a:lnTo>
                  <a:pt x="0" y="2657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9670" y="4365104"/>
            <a:ext cx="2881451" cy="5649904"/>
          </a:xfrm>
          <a:custGeom>
            <a:avLst/>
            <a:gdLst/>
            <a:ahLst/>
            <a:cxnLst/>
            <a:rect r="r" b="b" t="t" l="l"/>
            <a:pathLst>
              <a:path h="5649904" w="2881451">
                <a:moveTo>
                  <a:pt x="0" y="0"/>
                </a:moveTo>
                <a:lnTo>
                  <a:pt x="2881451" y="0"/>
                </a:lnTo>
                <a:lnTo>
                  <a:pt x="2881451" y="5649904"/>
                </a:lnTo>
                <a:lnTo>
                  <a:pt x="0" y="5649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59114" y="4365104"/>
            <a:ext cx="2881451" cy="5649904"/>
          </a:xfrm>
          <a:custGeom>
            <a:avLst/>
            <a:gdLst/>
            <a:ahLst/>
            <a:cxnLst/>
            <a:rect r="r" b="b" t="t" l="l"/>
            <a:pathLst>
              <a:path h="5649904" w="2881451">
                <a:moveTo>
                  <a:pt x="0" y="0"/>
                </a:moveTo>
                <a:lnTo>
                  <a:pt x="2881451" y="0"/>
                </a:lnTo>
                <a:lnTo>
                  <a:pt x="2881451" y="5649904"/>
                </a:lnTo>
                <a:lnTo>
                  <a:pt x="0" y="5649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65566" y="4137709"/>
            <a:ext cx="4013069" cy="4282253"/>
            <a:chOff x="0" y="0"/>
            <a:chExt cx="660400" cy="704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704698"/>
            </a:xfrm>
            <a:custGeom>
              <a:avLst/>
              <a:gdLst/>
              <a:ahLst/>
              <a:cxnLst/>
              <a:rect r="r" b="b" t="t" l="l"/>
              <a:pathLst>
                <a:path h="70469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6101"/>
                  </a:cubicBezTo>
                  <a:lnTo>
                    <a:pt x="660400" y="704698"/>
                  </a:lnTo>
                  <a:lnTo>
                    <a:pt x="0" y="704698"/>
                  </a:lnTo>
                  <a:lnTo>
                    <a:pt x="0" y="32638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B46D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47108" y="4243754"/>
            <a:ext cx="3962533" cy="4228327"/>
            <a:chOff x="0" y="0"/>
            <a:chExt cx="660400" cy="704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704698"/>
            </a:xfrm>
            <a:custGeom>
              <a:avLst/>
              <a:gdLst/>
              <a:ahLst/>
              <a:cxnLst/>
              <a:rect r="r" b="b" t="t" l="l"/>
              <a:pathLst>
                <a:path h="70469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6101"/>
                  </a:cubicBezTo>
                  <a:lnTo>
                    <a:pt x="660400" y="704698"/>
                  </a:lnTo>
                  <a:lnTo>
                    <a:pt x="0" y="704698"/>
                  </a:lnTo>
                  <a:lnTo>
                    <a:pt x="0" y="32638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B46DB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22504" y="4162079"/>
            <a:ext cx="3967392" cy="4233512"/>
            <a:chOff x="0" y="0"/>
            <a:chExt cx="660400" cy="7046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704698"/>
            </a:xfrm>
            <a:custGeom>
              <a:avLst/>
              <a:gdLst/>
              <a:ahLst/>
              <a:cxnLst/>
              <a:rect r="r" b="b" t="t" l="l"/>
              <a:pathLst>
                <a:path h="70469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6101"/>
                  </a:cubicBezTo>
                  <a:lnTo>
                    <a:pt x="660400" y="704698"/>
                  </a:lnTo>
                  <a:lnTo>
                    <a:pt x="0" y="704698"/>
                  </a:lnTo>
                  <a:lnTo>
                    <a:pt x="0" y="32638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B46DB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80683" y="4911843"/>
            <a:ext cx="1651034" cy="839964"/>
          </a:xfrm>
          <a:custGeom>
            <a:avLst/>
            <a:gdLst/>
            <a:ahLst/>
            <a:cxnLst/>
            <a:rect r="r" b="b" t="t" l="l"/>
            <a:pathLst>
              <a:path h="839964" w="1651034">
                <a:moveTo>
                  <a:pt x="0" y="0"/>
                </a:moveTo>
                <a:lnTo>
                  <a:pt x="1651034" y="0"/>
                </a:lnTo>
                <a:lnTo>
                  <a:pt x="1651034" y="839964"/>
                </a:lnTo>
                <a:lnTo>
                  <a:pt x="0" y="839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040224" y="4827920"/>
            <a:ext cx="976300" cy="972639"/>
          </a:xfrm>
          <a:custGeom>
            <a:avLst/>
            <a:gdLst/>
            <a:ahLst/>
            <a:cxnLst/>
            <a:rect r="r" b="b" t="t" l="l"/>
            <a:pathLst>
              <a:path h="972639" w="976300">
                <a:moveTo>
                  <a:pt x="976300" y="0"/>
                </a:moveTo>
                <a:lnTo>
                  <a:pt x="0" y="0"/>
                </a:lnTo>
                <a:lnTo>
                  <a:pt x="0" y="972638"/>
                </a:lnTo>
                <a:lnTo>
                  <a:pt x="976300" y="972638"/>
                </a:lnTo>
                <a:lnTo>
                  <a:pt x="9763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786672" y="4608839"/>
            <a:ext cx="970856" cy="1105529"/>
          </a:xfrm>
          <a:custGeom>
            <a:avLst/>
            <a:gdLst/>
            <a:ahLst/>
            <a:cxnLst/>
            <a:rect r="r" b="b" t="t" l="l"/>
            <a:pathLst>
              <a:path h="1105529" w="970856">
                <a:moveTo>
                  <a:pt x="0" y="0"/>
                </a:moveTo>
                <a:lnTo>
                  <a:pt x="970856" y="0"/>
                </a:lnTo>
                <a:lnTo>
                  <a:pt x="970856" y="1105529"/>
                </a:lnTo>
                <a:lnTo>
                  <a:pt x="0" y="11055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465029" y="-137763"/>
            <a:ext cx="2775536" cy="2775536"/>
          </a:xfrm>
          <a:custGeom>
            <a:avLst/>
            <a:gdLst/>
            <a:ahLst/>
            <a:cxnLst/>
            <a:rect r="r" b="b" t="t" l="l"/>
            <a:pathLst>
              <a:path h="2775536" w="2775536">
                <a:moveTo>
                  <a:pt x="0" y="0"/>
                </a:moveTo>
                <a:lnTo>
                  <a:pt x="2775536" y="0"/>
                </a:lnTo>
                <a:lnTo>
                  <a:pt x="2775536" y="2775536"/>
                </a:lnTo>
                <a:lnTo>
                  <a:pt x="0" y="2775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9194892"/>
            <a:ext cx="18288000" cy="1092108"/>
            <a:chOff x="0" y="0"/>
            <a:chExt cx="16684628" cy="9963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684628" cy="996359"/>
            </a:xfrm>
            <a:custGeom>
              <a:avLst/>
              <a:gdLst/>
              <a:ahLst/>
              <a:cxnLst/>
              <a:rect r="r" b="b" t="t" l="l"/>
              <a:pathLst>
                <a:path h="996359" w="16684628">
                  <a:moveTo>
                    <a:pt x="0" y="0"/>
                  </a:moveTo>
                  <a:lnTo>
                    <a:pt x="16684628" y="0"/>
                  </a:lnTo>
                  <a:lnTo>
                    <a:pt x="16684628" y="996359"/>
                  </a:lnTo>
                  <a:lnTo>
                    <a:pt x="0" y="996359"/>
                  </a:lnTo>
                  <a:close/>
                </a:path>
              </a:pathLst>
            </a:custGeom>
            <a:solidFill>
              <a:srgbClr val="4A31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9978" lIns="9978" bIns="9978" rIns="9978"/>
            <a:lstStyle/>
            <a:p>
              <a:pPr algn="ctr">
                <a:lnSpc>
                  <a:spcPts val="79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22896" y="8777018"/>
            <a:ext cx="419622" cy="417874"/>
          </a:xfrm>
          <a:custGeom>
            <a:avLst/>
            <a:gdLst/>
            <a:ahLst/>
            <a:cxnLst/>
            <a:rect r="r" b="b" t="t" l="l"/>
            <a:pathLst>
              <a:path h="417874" w="419622">
                <a:moveTo>
                  <a:pt x="0" y="0"/>
                </a:moveTo>
                <a:lnTo>
                  <a:pt x="419622" y="0"/>
                </a:lnTo>
                <a:lnTo>
                  <a:pt x="419622" y="417874"/>
                </a:lnTo>
                <a:lnTo>
                  <a:pt x="0" y="4178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18889" y="8897576"/>
            <a:ext cx="419622" cy="417874"/>
          </a:xfrm>
          <a:custGeom>
            <a:avLst/>
            <a:gdLst/>
            <a:ahLst/>
            <a:cxnLst/>
            <a:rect r="r" b="b" t="t" l="l"/>
            <a:pathLst>
              <a:path h="417874" w="419622">
                <a:moveTo>
                  <a:pt x="0" y="0"/>
                </a:moveTo>
                <a:lnTo>
                  <a:pt x="419622" y="0"/>
                </a:lnTo>
                <a:lnTo>
                  <a:pt x="419622" y="417874"/>
                </a:lnTo>
                <a:lnTo>
                  <a:pt x="0" y="4178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37322" y="8888051"/>
            <a:ext cx="419622" cy="417874"/>
          </a:xfrm>
          <a:custGeom>
            <a:avLst/>
            <a:gdLst/>
            <a:ahLst/>
            <a:cxnLst/>
            <a:rect r="r" b="b" t="t" l="l"/>
            <a:pathLst>
              <a:path h="417874" w="419622">
                <a:moveTo>
                  <a:pt x="0" y="0"/>
                </a:moveTo>
                <a:lnTo>
                  <a:pt x="419622" y="0"/>
                </a:lnTo>
                <a:lnTo>
                  <a:pt x="419622" y="417874"/>
                </a:lnTo>
                <a:lnTo>
                  <a:pt x="0" y="4178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41065" y="5931421"/>
            <a:ext cx="439981" cy="525874"/>
          </a:xfrm>
          <a:custGeom>
            <a:avLst/>
            <a:gdLst/>
            <a:ahLst/>
            <a:cxnLst/>
            <a:rect r="r" b="b" t="t" l="l"/>
            <a:pathLst>
              <a:path h="525874" w="439981">
                <a:moveTo>
                  <a:pt x="0" y="0"/>
                </a:moveTo>
                <a:lnTo>
                  <a:pt x="439981" y="0"/>
                </a:lnTo>
                <a:lnTo>
                  <a:pt x="439981" y="525874"/>
                </a:lnTo>
                <a:lnTo>
                  <a:pt x="0" y="5258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094723" y="5261321"/>
            <a:ext cx="705116" cy="812424"/>
          </a:xfrm>
          <a:custGeom>
            <a:avLst/>
            <a:gdLst/>
            <a:ahLst/>
            <a:cxnLst/>
            <a:rect r="r" b="b" t="t" l="l"/>
            <a:pathLst>
              <a:path h="812424" w="705116">
                <a:moveTo>
                  <a:pt x="0" y="0"/>
                </a:moveTo>
                <a:lnTo>
                  <a:pt x="705116" y="0"/>
                </a:lnTo>
                <a:lnTo>
                  <a:pt x="705116" y="812424"/>
                </a:lnTo>
                <a:lnTo>
                  <a:pt x="0" y="8124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755956" y="8182674"/>
            <a:ext cx="1043884" cy="1188687"/>
          </a:xfrm>
          <a:custGeom>
            <a:avLst/>
            <a:gdLst/>
            <a:ahLst/>
            <a:cxnLst/>
            <a:rect r="r" b="b" t="t" l="l"/>
            <a:pathLst>
              <a:path h="1188687" w="1043884">
                <a:moveTo>
                  <a:pt x="0" y="0"/>
                </a:moveTo>
                <a:lnTo>
                  <a:pt x="1043883" y="0"/>
                </a:lnTo>
                <a:lnTo>
                  <a:pt x="1043883" y="1188688"/>
                </a:lnTo>
                <a:lnTo>
                  <a:pt x="0" y="11886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81046" y="4923928"/>
            <a:ext cx="672033" cy="743605"/>
          </a:xfrm>
          <a:custGeom>
            <a:avLst/>
            <a:gdLst/>
            <a:ahLst/>
            <a:cxnLst/>
            <a:rect r="r" b="b" t="t" l="l"/>
            <a:pathLst>
              <a:path h="743605" w="672033">
                <a:moveTo>
                  <a:pt x="0" y="0"/>
                </a:moveTo>
                <a:lnTo>
                  <a:pt x="672033" y="0"/>
                </a:lnTo>
                <a:lnTo>
                  <a:pt x="672033" y="743605"/>
                </a:lnTo>
                <a:lnTo>
                  <a:pt x="0" y="74360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411924" y="1681348"/>
            <a:ext cx="11743058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12000" spc="936">
                <a:solidFill>
                  <a:srgbClr val="FFFFFF"/>
                </a:solidFill>
                <a:latin typeface="Alegreya Sans Heavy Italics"/>
              </a:rPr>
              <a:t>MỤC LỤC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21073" y="6215043"/>
            <a:ext cx="3414603" cy="134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86593" indent="-393296" lvl="1">
              <a:lnSpc>
                <a:spcPts val="5100"/>
              </a:lnSpc>
              <a:buFont typeface="Arial"/>
              <a:buChar char="•"/>
            </a:pPr>
            <a:r>
              <a:rPr lang="en-US" sz="3643" spc="91">
                <a:solidFill>
                  <a:srgbClr val="FFFFFF"/>
                </a:solidFill>
                <a:latin typeface="Alegreya Sans Bold Italics"/>
              </a:rPr>
              <a:t>Ý TƯỞNG VÀ KẾ HOẠCH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83483" y="6051483"/>
            <a:ext cx="2999939" cy="136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</a:pPr>
            <a:r>
              <a:rPr lang="en-US" sz="3697" spc="92">
                <a:solidFill>
                  <a:srgbClr val="FFFFFF"/>
                </a:solidFill>
                <a:latin typeface="Alegreya Sans Medium Italics"/>
              </a:rPr>
              <a:t>2. NỘI DUNG VÀ TÍNH NĂNG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31110" y="6060387"/>
            <a:ext cx="3968467" cy="134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7"/>
              </a:lnSpc>
            </a:pPr>
            <a:r>
              <a:rPr lang="en-US" sz="3648" spc="91">
                <a:solidFill>
                  <a:srgbClr val="FFFFFF"/>
                </a:solidFill>
                <a:latin typeface="Alegreya Sans Medium Italics"/>
              </a:rPr>
              <a:t>3. VẬN DỤNG VÀ NỔI BẬT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997" y="9320749"/>
            <a:ext cx="18587634" cy="966251"/>
            <a:chOff x="0" y="0"/>
            <a:chExt cx="4710553" cy="2448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0553" cy="244871"/>
            </a:xfrm>
            <a:custGeom>
              <a:avLst/>
              <a:gdLst/>
              <a:ahLst/>
              <a:cxnLst/>
              <a:rect r="r" b="b" t="t" l="l"/>
              <a:pathLst>
                <a:path h="244871" w="4710553">
                  <a:moveTo>
                    <a:pt x="0" y="0"/>
                  </a:moveTo>
                  <a:lnTo>
                    <a:pt x="4710553" y="0"/>
                  </a:lnTo>
                  <a:lnTo>
                    <a:pt x="4710553" y="244871"/>
                  </a:lnTo>
                  <a:lnTo>
                    <a:pt x="0" y="244871"/>
                  </a:lnTo>
                  <a:close/>
                </a:path>
              </a:pathLst>
            </a:custGeom>
            <a:solidFill>
              <a:srgbClr val="4A31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35919" lIns="35919" bIns="35919" rIns="35919"/>
            <a:lstStyle/>
            <a:p>
              <a:pPr algn="ctr">
                <a:lnSpc>
                  <a:spcPts val="287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8169127">
            <a:off x="-416561" y="6085138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1"/>
                </a:moveTo>
                <a:lnTo>
                  <a:pt x="2890522" y="5667691"/>
                </a:lnTo>
                <a:lnTo>
                  <a:pt x="2890522" y="0"/>
                </a:lnTo>
                <a:lnTo>
                  <a:pt x="0" y="0"/>
                </a:lnTo>
                <a:lnTo>
                  <a:pt x="0" y="56676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28483" y="1822856"/>
            <a:ext cx="9806489" cy="6341530"/>
          </a:xfrm>
          <a:custGeom>
            <a:avLst/>
            <a:gdLst/>
            <a:ahLst/>
            <a:cxnLst/>
            <a:rect r="r" b="b" t="t" l="l"/>
            <a:pathLst>
              <a:path h="6341530" w="9806489">
                <a:moveTo>
                  <a:pt x="0" y="0"/>
                </a:moveTo>
                <a:lnTo>
                  <a:pt x="9806489" y="0"/>
                </a:lnTo>
                <a:lnTo>
                  <a:pt x="9806489" y="6341530"/>
                </a:lnTo>
                <a:lnTo>
                  <a:pt x="0" y="6341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8364885">
            <a:off x="15814039" y="6085138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1"/>
                </a:moveTo>
                <a:lnTo>
                  <a:pt x="2890522" y="5667691"/>
                </a:lnTo>
                <a:lnTo>
                  <a:pt x="2890522" y="0"/>
                </a:lnTo>
                <a:lnTo>
                  <a:pt x="0" y="0"/>
                </a:lnTo>
                <a:lnTo>
                  <a:pt x="0" y="56676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2630872">
            <a:off x="15781937" y="-1805146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2"/>
                </a:moveTo>
                <a:lnTo>
                  <a:pt x="2890522" y="5667692"/>
                </a:lnTo>
                <a:lnTo>
                  <a:pt x="2890522" y="0"/>
                </a:lnTo>
                <a:lnTo>
                  <a:pt x="0" y="0"/>
                </a:lnTo>
                <a:lnTo>
                  <a:pt x="0" y="56676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2435114">
            <a:off x="-448663" y="-1805146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2"/>
                </a:moveTo>
                <a:lnTo>
                  <a:pt x="2890522" y="5667692"/>
                </a:lnTo>
                <a:lnTo>
                  <a:pt x="2890522" y="0"/>
                </a:lnTo>
                <a:lnTo>
                  <a:pt x="0" y="0"/>
                </a:lnTo>
                <a:lnTo>
                  <a:pt x="0" y="56676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0410" y="-773215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4" y="0"/>
                </a:lnTo>
                <a:lnTo>
                  <a:pt x="2132974" y="2132974"/>
                </a:lnTo>
                <a:lnTo>
                  <a:pt x="0" y="2132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04540" y="841622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3" y="0"/>
                </a:lnTo>
                <a:lnTo>
                  <a:pt x="2132973" y="2132973"/>
                </a:lnTo>
                <a:lnTo>
                  <a:pt x="0" y="2132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68253" y="8557610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3" y="0"/>
                </a:lnTo>
                <a:lnTo>
                  <a:pt x="2132973" y="2132974"/>
                </a:lnTo>
                <a:lnTo>
                  <a:pt x="0" y="2132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47443" y="2742938"/>
            <a:ext cx="910691" cy="463314"/>
          </a:xfrm>
          <a:custGeom>
            <a:avLst/>
            <a:gdLst/>
            <a:ahLst/>
            <a:cxnLst/>
            <a:rect r="r" b="b" t="t" l="l"/>
            <a:pathLst>
              <a:path h="463314" w="910691">
                <a:moveTo>
                  <a:pt x="0" y="0"/>
                </a:moveTo>
                <a:lnTo>
                  <a:pt x="910691" y="0"/>
                </a:lnTo>
                <a:lnTo>
                  <a:pt x="910691" y="463314"/>
                </a:lnTo>
                <a:lnTo>
                  <a:pt x="0" y="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10217" y="898553"/>
            <a:ext cx="2575770" cy="3175063"/>
          </a:xfrm>
          <a:custGeom>
            <a:avLst/>
            <a:gdLst/>
            <a:ahLst/>
            <a:cxnLst/>
            <a:rect r="r" b="b" t="t" l="l"/>
            <a:pathLst>
              <a:path h="3175063" w="2575770">
                <a:moveTo>
                  <a:pt x="0" y="0"/>
                </a:moveTo>
                <a:lnTo>
                  <a:pt x="2575770" y="0"/>
                </a:lnTo>
                <a:lnTo>
                  <a:pt x="2575770" y="3175063"/>
                </a:lnTo>
                <a:lnTo>
                  <a:pt x="0" y="3175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01230" y="5143500"/>
            <a:ext cx="1334045" cy="2881826"/>
          </a:xfrm>
          <a:custGeom>
            <a:avLst/>
            <a:gdLst/>
            <a:ahLst/>
            <a:cxnLst/>
            <a:rect r="r" b="b" t="t" l="l"/>
            <a:pathLst>
              <a:path h="2881826" w="1334045">
                <a:moveTo>
                  <a:pt x="0" y="0"/>
                </a:moveTo>
                <a:lnTo>
                  <a:pt x="1334046" y="0"/>
                </a:lnTo>
                <a:lnTo>
                  <a:pt x="1334046" y="2881826"/>
                </a:lnTo>
                <a:lnTo>
                  <a:pt x="0" y="28818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0658134" y="2974595"/>
            <a:ext cx="1945538" cy="753454"/>
          </a:xfrm>
          <a:custGeom>
            <a:avLst/>
            <a:gdLst/>
            <a:ahLst/>
            <a:cxnLst/>
            <a:rect r="r" b="b" t="t" l="l"/>
            <a:pathLst>
              <a:path h="753454" w="1945538">
                <a:moveTo>
                  <a:pt x="1945538" y="0"/>
                </a:moveTo>
                <a:lnTo>
                  <a:pt x="0" y="0"/>
                </a:lnTo>
                <a:lnTo>
                  <a:pt x="0" y="753454"/>
                </a:lnTo>
                <a:lnTo>
                  <a:pt x="1945538" y="753454"/>
                </a:lnTo>
                <a:lnTo>
                  <a:pt x="194553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742670">
            <a:off x="12327187" y="1128102"/>
            <a:ext cx="910691" cy="463314"/>
          </a:xfrm>
          <a:custGeom>
            <a:avLst/>
            <a:gdLst/>
            <a:ahLst/>
            <a:cxnLst/>
            <a:rect r="r" b="b" t="t" l="l"/>
            <a:pathLst>
              <a:path h="463314" w="910691">
                <a:moveTo>
                  <a:pt x="0" y="0"/>
                </a:moveTo>
                <a:lnTo>
                  <a:pt x="910691" y="0"/>
                </a:lnTo>
                <a:lnTo>
                  <a:pt x="910691" y="463314"/>
                </a:lnTo>
                <a:lnTo>
                  <a:pt x="0" y="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02013" y="1908109"/>
            <a:ext cx="910691" cy="463314"/>
          </a:xfrm>
          <a:custGeom>
            <a:avLst/>
            <a:gdLst/>
            <a:ahLst/>
            <a:cxnLst/>
            <a:rect r="r" b="b" t="t" l="l"/>
            <a:pathLst>
              <a:path h="463314" w="910691">
                <a:moveTo>
                  <a:pt x="0" y="0"/>
                </a:moveTo>
                <a:lnTo>
                  <a:pt x="910691" y="0"/>
                </a:lnTo>
                <a:lnTo>
                  <a:pt x="910691" y="463314"/>
                </a:lnTo>
                <a:lnTo>
                  <a:pt x="0" y="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72471" y="4616389"/>
            <a:ext cx="11743058" cy="116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legreya Sans Bold Italics"/>
              </a:rPr>
              <a:t>Ý TƯỞNG VÀ KẾ HOẠCH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863507" y="8405613"/>
            <a:ext cx="1842886" cy="2098524"/>
          </a:xfrm>
          <a:custGeom>
            <a:avLst/>
            <a:gdLst/>
            <a:ahLst/>
            <a:cxnLst/>
            <a:rect r="r" b="b" t="t" l="l"/>
            <a:pathLst>
              <a:path h="2098524" w="1842886">
                <a:moveTo>
                  <a:pt x="0" y="0"/>
                </a:moveTo>
                <a:lnTo>
                  <a:pt x="1842886" y="0"/>
                </a:lnTo>
                <a:lnTo>
                  <a:pt x="1842886" y="2098524"/>
                </a:lnTo>
                <a:lnTo>
                  <a:pt x="0" y="20985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7244" y="8557610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3" y="0"/>
                </a:lnTo>
                <a:lnTo>
                  <a:pt x="2132973" y="2132974"/>
                </a:lnTo>
                <a:lnTo>
                  <a:pt x="0" y="2132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1073" y="3705987"/>
            <a:ext cx="17470373" cy="5347600"/>
            <a:chOff x="0" y="0"/>
            <a:chExt cx="4601251" cy="1408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01251" cy="1408421"/>
            </a:xfrm>
            <a:custGeom>
              <a:avLst/>
              <a:gdLst/>
              <a:ahLst/>
              <a:cxnLst/>
              <a:rect r="r" b="b" t="t" l="l"/>
              <a:pathLst>
                <a:path h="1408421" w="4601251">
                  <a:moveTo>
                    <a:pt x="0" y="0"/>
                  </a:moveTo>
                  <a:lnTo>
                    <a:pt x="4601251" y="0"/>
                  </a:lnTo>
                  <a:lnTo>
                    <a:pt x="4601251" y="1408421"/>
                  </a:lnTo>
                  <a:lnTo>
                    <a:pt x="0" y="1408421"/>
                  </a:lnTo>
                  <a:close/>
                </a:path>
              </a:pathLst>
            </a:custGeom>
            <a:solidFill>
              <a:srgbClr val="EDBD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36581" y="4239342"/>
            <a:ext cx="1786024" cy="139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87"/>
              </a:lnSpc>
              <a:spcBef>
                <a:spcPct val="0"/>
              </a:spcBef>
            </a:pPr>
            <a:r>
              <a:rPr lang="en-US" sz="9764">
                <a:solidFill>
                  <a:srgbClr val="FFFFFF"/>
                </a:solidFill>
                <a:latin typeface="Alegreya Sans Heavy Italics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5622" y="1702688"/>
            <a:ext cx="12453678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Alegreya Sans Bold Italics"/>
              </a:rPr>
              <a:t>Ý TƯỞNG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6581" y="5727385"/>
            <a:ext cx="1743008" cy="135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576"/>
              </a:lnSpc>
              <a:spcBef>
                <a:spcPct val="0"/>
              </a:spcBef>
            </a:pPr>
            <a:r>
              <a:rPr lang="en-US" sz="9528">
                <a:solidFill>
                  <a:srgbClr val="FFFFFF"/>
                </a:solidFill>
                <a:latin typeface="Alegreya Sans Heavy Italics"/>
              </a:rPr>
              <a:t>02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82089">
            <a:off x="16226870" y="2642608"/>
            <a:ext cx="2543137" cy="3130015"/>
          </a:xfrm>
          <a:custGeom>
            <a:avLst/>
            <a:gdLst/>
            <a:ahLst/>
            <a:cxnLst/>
            <a:rect r="r" b="b" t="t" l="l"/>
            <a:pathLst>
              <a:path h="3130015" w="2543137">
                <a:moveTo>
                  <a:pt x="0" y="0"/>
                </a:moveTo>
                <a:lnTo>
                  <a:pt x="2543137" y="0"/>
                </a:lnTo>
                <a:lnTo>
                  <a:pt x="2543137" y="3130015"/>
                </a:lnTo>
                <a:lnTo>
                  <a:pt x="0" y="3130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69228" y="7420143"/>
            <a:ext cx="1122993" cy="1633445"/>
          </a:xfrm>
          <a:custGeom>
            <a:avLst/>
            <a:gdLst/>
            <a:ahLst/>
            <a:cxnLst/>
            <a:rect r="r" b="b" t="t" l="l"/>
            <a:pathLst>
              <a:path h="1633445" w="1122993">
                <a:moveTo>
                  <a:pt x="0" y="0"/>
                </a:moveTo>
                <a:lnTo>
                  <a:pt x="1122994" y="0"/>
                </a:lnTo>
                <a:lnTo>
                  <a:pt x="1122994" y="1633444"/>
                </a:lnTo>
                <a:lnTo>
                  <a:pt x="0" y="1633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6237805">
            <a:off x="-1076141" y="488188"/>
            <a:ext cx="2641709" cy="5179821"/>
          </a:xfrm>
          <a:custGeom>
            <a:avLst/>
            <a:gdLst/>
            <a:ahLst/>
            <a:cxnLst/>
            <a:rect r="r" b="b" t="t" l="l"/>
            <a:pathLst>
              <a:path h="5179821" w="2641709">
                <a:moveTo>
                  <a:pt x="0" y="5179821"/>
                </a:moveTo>
                <a:lnTo>
                  <a:pt x="2641709" y="5179821"/>
                </a:lnTo>
                <a:lnTo>
                  <a:pt x="2641709" y="0"/>
                </a:lnTo>
                <a:lnTo>
                  <a:pt x="0" y="0"/>
                </a:lnTo>
                <a:lnTo>
                  <a:pt x="0" y="517982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677" y="3494598"/>
            <a:ext cx="4574281" cy="6569883"/>
          </a:xfrm>
          <a:custGeom>
            <a:avLst/>
            <a:gdLst/>
            <a:ahLst/>
            <a:cxnLst/>
            <a:rect r="r" b="b" t="t" l="l"/>
            <a:pathLst>
              <a:path h="6569883" w="4574281">
                <a:moveTo>
                  <a:pt x="0" y="0"/>
                </a:moveTo>
                <a:lnTo>
                  <a:pt x="4574281" y="0"/>
                </a:lnTo>
                <a:lnTo>
                  <a:pt x="4574281" y="6569882"/>
                </a:lnTo>
                <a:lnTo>
                  <a:pt x="0" y="656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96112" y="-134380"/>
            <a:ext cx="685635" cy="2038375"/>
          </a:xfrm>
          <a:custGeom>
            <a:avLst/>
            <a:gdLst/>
            <a:ahLst/>
            <a:cxnLst/>
            <a:rect r="r" b="b" t="t" l="l"/>
            <a:pathLst>
              <a:path h="2038375" w="685635">
                <a:moveTo>
                  <a:pt x="0" y="0"/>
                </a:moveTo>
                <a:lnTo>
                  <a:pt x="685635" y="0"/>
                </a:lnTo>
                <a:lnTo>
                  <a:pt x="685635" y="2038375"/>
                </a:lnTo>
                <a:lnTo>
                  <a:pt x="0" y="2038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10839">
            <a:off x="5773971" y="503401"/>
            <a:ext cx="425641" cy="425641"/>
          </a:xfrm>
          <a:custGeom>
            <a:avLst/>
            <a:gdLst/>
            <a:ahLst/>
            <a:cxnLst/>
            <a:rect r="r" b="b" t="t" l="l"/>
            <a:pathLst>
              <a:path h="425641" w="425641">
                <a:moveTo>
                  <a:pt x="0" y="0"/>
                </a:moveTo>
                <a:lnTo>
                  <a:pt x="425641" y="0"/>
                </a:lnTo>
                <a:lnTo>
                  <a:pt x="425641" y="425641"/>
                </a:lnTo>
                <a:lnTo>
                  <a:pt x="0" y="425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10839">
            <a:off x="13079432" y="1077004"/>
            <a:ext cx="425641" cy="425641"/>
          </a:xfrm>
          <a:custGeom>
            <a:avLst/>
            <a:gdLst/>
            <a:ahLst/>
            <a:cxnLst/>
            <a:rect r="r" b="b" t="t" l="l"/>
            <a:pathLst>
              <a:path h="425641" w="425641">
                <a:moveTo>
                  <a:pt x="0" y="0"/>
                </a:moveTo>
                <a:lnTo>
                  <a:pt x="425641" y="0"/>
                </a:lnTo>
                <a:lnTo>
                  <a:pt x="425641" y="425641"/>
                </a:lnTo>
                <a:lnTo>
                  <a:pt x="0" y="425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10839">
            <a:off x="16577948" y="514369"/>
            <a:ext cx="425641" cy="425641"/>
          </a:xfrm>
          <a:custGeom>
            <a:avLst/>
            <a:gdLst/>
            <a:ahLst/>
            <a:cxnLst/>
            <a:rect r="r" b="b" t="t" l="l"/>
            <a:pathLst>
              <a:path h="425641" w="425641">
                <a:moveTo>
                  <a:pt x="0" y="0"/>
                </a:moveTo>
                <a:lnTo>
                  <a:pt x="425641" y="0"/>
                </a:lnTo>
                <a:lnTo>
                  <a:pt x="425641" y="425641"/>
                </a:lnTo>
                <a:lnTo>
                  <a:pt x="0" y="425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979588" y="5018133"/>
            <a:ext cx="824198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50"/>
              </a:lnSpc>
              <a:spcBef>
                <a:spcPct val="0"/>
              </a:spcBef>
            </a:pPr>
            <a:r>
              <a:rPr lang="en-US" sz="2500" spc="125">
                <a:solidFill>
                  <a:srgbClr val="E8E8E8"/>
                </a:solidFill>
                <a:latin typeface="Alegreya Sans"/>
              </a:rPr>
              <a:t>             </a:t>
            </a:r>
            <a:r>
              <a:rPr lang="en-US" sz="2500" spc="125" u="sng">
                <a:solidFill>
                  <a:srgbClr val="E8E8E8"/>
                </a:solidFill>
                <a:latin typeface="Alegreya Sans Bold"/>
                <a:hlinkClick r:id="rId14" tooltip="http://127.0.0.1:5500/homework/San_pham_cuoi_khoa/"/>
              </a:rPr>
              <a:t>Halloween Web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79588" y="4335193"/>
            <a:ext cx="8609239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egreya Sans Heavy"/>
              </a:rPr>
              <a:t>Chủ đề: Trang thông tin về ngày Halloween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79588" y="6474739"/>
            <a:ext cx="8241983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sz="2500" spc="125">
                <a:solidFill>
                  <a:srgbClr val="000000"/>
                </a:solidFill>
                <a:latin typeface="Alegreya Sans Heavy"/>
              </a:rPr>
              <a:t>Nội dung: chủ yếu từ trang thông tin history.com</a:t>
            </a:r>
          </a:p>
          <a:p>
            <a:pPr>
              <a:lnSpc>
                <a:spcPts val="3750"/>
              </a:lnSpc>
            </a:pPr>
            <a:r>
              <a:rPr lang="en-US" sz="2500" spc="125">
                <a:solidFill>
                  <a:srgbClr val="000000"/>
                </a:solidFill>
                <a:latin typeface="Alegreya Sans"/>
              </a:rPr>
              <a:t>             </a:t>
            </a:r>
            <a:r>
              <a:rPr lang="en-US" sz="2500" spc="125">
                <a:solidFill>
                  <a:srgbClr val="E8E8E8"/>
                </a:solidFill>
                <a:latin typeface="Alegreya Sans"/>
              </a:rPr>
              <a:t> </a:t>
            </a:r>
            <a:r>
              <a:rPr lang="en-US" sz="2500" spc="125" u="sng">
                <a:solidFill>
                  <a:srgbClr val="E8E8E8"/>
                </a:solidFill>
                <a:latin typeface="Alegreya Sans Heavy"/>
                <a:hlinkClick r:id="rId15" tooltip="https://www.history.com/topics/halloween/history-of-halloween"/>
              </a:rPr>
              <a:t>Nội dung thông tin về ngày Halloween</a:t>
            </a:r>
          </a:p>
          <a:p>
            <a:pPr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sz="2500" spc="125">
                <a:solidFill>
                  <a:srgbClr val="000000"/>
                </a:solidFill>
                <a:latin typeface="Alegreya Sans Heavy"/>
              </a:rPr>
              <a:t>Bố cục: từ trang </a:t>
            </a:r>
          </a:p>
          <a:p>
            <a:pPr>
              <a:lnSpc>
                <a:spcPts val="3750"/>
              </a:lnSpc>
              <a:spcBef>
                <a:spcPct val="0"/>
              </a:spcBef>
            </a:pPr>
            <a:r>
              <a:rPr lang="en-US" sz="2500" spc="125">
                <a:solidFill>
                  <a:srgbClr val="000000"/>
                </a:solidFill>
                <a:latin typeface="Alegreya Sans Heavy"/>
              </a:rPr>
              <a:t>               </a:t>
            </a:r>
            <a:r>
              <a:rPr lang="en-US" sz="2500" spc="125" u="sng">
                <a:solidFill>
                  <a:srgbClr val="000000"/>
                </a:solidFill>
                <a:latin typeface="Alegreya Sans Heavy"/>
                <a:hlinkClick r:id="rId16" tooltip="https://tones2015.mystrikingly.com"/>
              </a:rPr>
              <a:t> </a:t>
            </a:r>
            <a:r>
              <a:rPr lang="en-US" sz="2500" spc="125" u="sng">
                <a:solidFill>
                  <a:srgbClr val="E8E8E8"/>
                </a:solidFill>
                <a:latin typeface="Alegreya Sans Heavy"/>
                <a:hlinkClick r:id="rId17" tooltip="https://tones2015.mystrikingly.com"/>
              </a:rPr>
              <a:t>Bố cục trang web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79588" y="5791800"/>
            <a:ext cx="7921020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egreya Sans Bold"/>
              </a:rPr>
              <a:t>Ý tưởng: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1073" y="3705987"/>
            <a:ext cx="17470373" cy="5347600"/>
            <a:chOff x="0" y="0"/>
            <a:chExt cx="4601251" cy="1408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01251" cy="1408421"/>
            </a:xfrm>
            <a:custGeom>
              <a:avLst/>
              <a:gdLst/>
              <a:ahLst/>
              <a:cxnLst/>
              <a:rect r="r" b="b" t="t" l="l"/>
              <a:pathLst>
                <a:path h="1408421" w="4601251">
                  <a:moveTo>
                    <a:pt x="0" y="0"/>
                  </a:moveTo>
                  <a:lnTo>
                    <a:pt x="4601251" y="0"/>
                  </a:lnTo>
                  <a:lnTo>
                    <a:pt x="4601251" y="1408421"/>
                  </a:lnTo>
                  <a:lnTo>
                    <a:pt x="0" y="1408421"/>
                  </a:lnTo>
                  <a:close/>
                </a:path>
              </a:pathLst>
            </a:custGeom>
            <a:solidFill>
              <a:srgbClr val="EDBD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36581" y="4239342"/>
            <a:ext cx="1786024" cy="139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87"/>
              </a:lnSpc>
              <a:spcBef>
                <a:spcPct val="0"/>
              </a:spcBef>
            </a:pPr>
            <a:r>
              <a:rPr lang="en-US" sz="9764">
                <a:solidFill>
                  <a:srgbClr val="FFFFFF"/>
                </a:solidFill>
                <a:latin typeface="Alegreya Sans Heavy Italics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5622" y="1702688"/>
            <a:ext cx="12453678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Alegreya Sans Heavy Italics"/>
              </a:rPr>
              <a:t>KẾ HOẠCH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6581" y="5727385"/>
            <a:ext cx="1743008" cy="135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576"/>
              </a:lnSpc>
              <a:spcBef>
                <a:spcPct val="0"/>
              </a:spcBef>
            </a:pPr>
            <a:r>
              <a:rPr lang="en-US" sz="9528">
                <a:solidFill>
                  <a:srgbClr val="FFFFFF"/>
                </a:solidFill>
                <a:latin typeface="Alegreya Sans Heavy Italics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36688" y="7179589"/>
            <a:ext cx="1842901" cy="144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67"/>
              </a:lnSpc>
              <a:spcBef>
                <a:spcPct val="0"/>
              </a:spcBef>
            </a:pPr>
            <a:r>
              <a:rPr lang="en-US" sz="10075">
                <a:solidFill>
                  <a:srgbClr val="FFFFFF"/>
                </a:solidFill>
                <a:latin typeface="Alegreya Sans Heavy Italics"/>
              </a:rPr>
              <a:t>03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82089">
            <a:off x="16226870" y="2642608"/>
            <a:ext cx="2543137" cy="3130015"/>
          </a:xfrm>
          <a:custGeom>
            <a:avLst/>
            <a:gdLst/>
            <a:ahLst/>
            <a:cxnLst/>
            <a:rect r="r" b="b" t="t" l="l"/>
            <a:pathLst>
              <a:path h="3130015" w="2543137">
                <a:moveTo>
                  <a:pt x="0" y="0"/>
                </a:moveTo>
                <a:lnTo>
                  <a:pt x="2543137" y="0"/>
                </a:lnTo>
                <a:lnTo>
                  <a:pt x="2543137" y="3130015"/>
                </a:lnTo>
                <a:lnTo>
                  <a:pt x="0" y="3130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69228" y="7420143"/>
            <a:ext cx="1122993" cy="1633445"/>
          </a:xfrm>
          <a:custGeom>
            <a:avLst/>
            <a:gdLst/>
            <a:ahLst/>
            <a:cxnLst/>
            <a:rect r="r" b="b" t="t" l="l"/>
            <a:pathLst>
              <a:path h="1633445" w="1122993">
                <a:moveTo>
                  <a:pt x="0" y="0"/>
                </a:moveTo>
                <a:lnTo>
                  <a:pt x="1122994" y="0"/>
                </a:lnTo>
                <a:lnTo>
                  <a:pt x="1122994" y="1633444"/>
                </a:lnTo>
                <a:lnTo>
                  <a:pt x="0" y="1633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6237805">
            <a:off x="-1076141" y="488188"/>
            <a:ext cx="2641709" cy="5179821"/>
          </a:xfrm>
          <a:custGeom>
            <a:avLst/>
            <a:gdLst/>
            <a:ahLst/>
            <a:cxnLst/>
            <a:rect r="r" b="b" t="t" l="l"/>
            <a:pathLst>
              <a:path h="5179821" w="2641709">
                <a:moveTo>
                  <a:pt x="0" y="5179821"/>
                </a:moveTo>
                <a:lnTo>
                  <a:pt x="2641709" y="5179821"/>
                </a:lnTo>
                <a:lnTo>
                  <a:pt x="2641709" y="0"/>
                </a:lnTo>
                <a:lnTo>
                  <a:pt x="0" y="0"/>
                </a:lnTo>
                <a:lnTo>
                  <a:pt x="0" y="517982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9677" y="3494598"/>
            <a:ext cx="4574281" cy="6569883"/>
          </a:xfrm>
          <a:custGeom>
            <a:avLst/>
            <a:gdLst/>
            <a:ahLst/>
            <a:cxnLst/>
            <a:rect r="r" b="b" t="t" l="l"/>
            <a:pathLst>
              <a:path h="6569883" w="4574281">
                <a:moveTo>
                  <a:pt x="0" y="0"/>
                </a:moveTo>
                <a:lnTo>
                  <a:pt x="4574281" y="0"/>
                </a:lnTo>
                <a:lnTo>
                  <a:pt x="4574281" y="6569882"/>
                </a:lnTo>
                <a:lnTo>
                  <a:pt x="0" y="656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96112" y="-134380"/>
            <a:ext cx="685635" cy="2038375"/>
          </a:xfrm>
          <a:custGeom>
            <a:avLst/>
            <a:gdLst/>
            <a:ahLst/>
            <a:cxnLst/>
            <a:rect r="r" b="b" t="t" l="l"/>
            <a:pathLst>
              <a:path h="2038375" w="685635">
                <a:moveTo>
                  <a:pt x="0" y="0"/>
                </a:moveTo>
                <a:lnTo>
                  <a:pt x="685635" y="0"/>
                </a:lnTo>
                <a:lnTo>
                  <a:pt x="685635" y="2038375"/>
                </a:lnTo>
                <a:lnTo>
                  <a:pt x="0" y="2038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10839">
            <a:off x="5773971" y="503401"/>
            <a:ext cx="425641" cy="425641"/>
          </a:xfrm>
          <a:custGeom>
            <a:avLst/>
            <a:gdLst/>
            <a:ahLst/>
            <a:cxnLst/>
            <a:rect r="r" b="b" t="t" l="l"/>
            <a:pathLst>
              <a:path h="425641" w="425641">
                <a:moveTo>
                  <a:pt x="0" y="0"/>
                </a:moveTo>
                <a:lnTo>
                  <a:pt x="425641" y="0"/>
                </a:lnTo>
                <a:lnTo>
                  <a:pt x="425641" y="425641"/>
                </a:lnTo>
                <a:lnTo>
                  <a:pt x="0" y="425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10839">
            <a:off x="13079432" y="1077004"/>
            <a:ext cx="425641" cy="425641"/>
          </a:xfrm>
          <a:custGeom>
            <a:avLst/>
            <a:gdLst/>
            <a:ahLst/>
            <a:cxnLst/>
            <a:rect r="r" b="b" t="t" l="l"/>
            <a:pathLst>
              <a:path h="425641" w="425641">
                <a:moveTo>
                  <a:pt x="0" y="0"/>
                </a:moveTo>
                <a:lnTo>
                  <a:pt x="425641" y="0"/>
                </a:lnTo>
                <a:lnTo>
                  <a:pt x="425641" y="425641"/>
                </a:lnTo>
                <a:lnTo>
                  <a:pt x="0" y="425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10839">
            <a:off x="16577948" y="514369"/>
            <a:ext cx="425641" cy="425641"/>
          </a:xfrm>
          <a:custGeom>
            <a:avLst/>
            <a:gdLst/>
            <a:ahLst/>
            <a:cxnLst/>
            <a:rect r="r" b="b" t="t" l="l"/>
            <a:pathLst>
              <a:path h="425641" w="425641">
                <a:moveTo>
                  <a:pt x="0" y="0"/>
                </a:moveTo>
                <a:lnTo>
                  <a:pt x="425641" y="0"/>
                </a:lnTo>
                <a:lnTo>
                  <a:pt x="425641" y="425641"/>
                </a:lnTo>
                <a:lnTo>
                  <a:pt x="0" y="425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979588" y="4607683"/>
            <a:ext cx="7921020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egreya Sans Heavy"/>
              </a:rPr>
              <a:t>Tìm kiếm nguồn thông tin và hình ảnh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79588" y="6129934"/>
            <a:ext cx="7921020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egreya Sans Heavy"/>
              </a:rPr>
              <a:t>Tiến hành lập trình cho trang web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79588" y="7587260"/>
            <a:ext cx="7921020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egreya Sans Heavy"/>
              </a:rPr>
              <a:t>Trang trí và tạo hiệu ứng cho sản phẩm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997" y="9320749"/>
            <a:ext cx="18587634" cy="966251"/>
            <a:chOff x="0" y="0"/>
            <a:chExt cx="4710553" cy="2448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0553" cy="244871"/>
            </a:xfrm>
            <a:custGeom>
              <a:avLst/>
              <a:gdLst/>
              <a:ahLst/>
              <a:cxnLst/>
              <a:rect r="r" b="b" t="t" l="l"/>
              <a:pathLst>
                <a:path h="244871" w="4710553">
                  <a:moveTo>
                    <a:pt x="0" y="0"/>
                  </a:moveTo>
                  <a:lnTo>
                    <a:pt x="4710553" y="0"/>
                  </a:lnTo>
                  <a:lnTo>
                    <a:pt x="4710553" y="244871"/>
                  </a:lnTo>
                  <a:lnTo>
                    <a:pt x="0" y="244871"/>
                  </a:lnTo>
                  <a:close/>
                </a:path>
              </a:pathLst>
            </a:custGeom>
            <a:solidFill>
              <a:srgbClr val="4A31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35919" lIns="35919" bIns="35919" rIns="35919"/>
            <a:lstStyle/>
            <a:p>
              <a:pPr algn="ctr">
                <a:lnSpc>
                  <a:spcPts val="287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8169127">
            <a:off x="-416561" y="6085138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1"/>
                </a:moveTo>
                <a:lnTo>
                  <a:pt x="2890522" y="5667691"/>
                </a:lnTo>
                <a:lnTo>
                  <a:pt x="2890522" y="0"/>
                </a:lnTo>
                <a:lnTo>
                  <a:pt x="0" y="0"/>
                </a:lnTo>
                <a:lnTo>
                  <a:pt x="0" y="56676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28483" y="1822856"/>
            <a:ext cx="9806489" cy="6341530"/>
          </a:xfrm>
          <a:custGeom>
            <a:avLst/>
            <a:gdLst/>
            <a:ahLst/>
            <a:cxnLst/>
            <a:rect r="r" b="b" t="t" l="l"/>
            <a:pathLst>
              <a:path h="6341530" w="9806489">
                <a:moveTo>
                  <a:pt x="0" y="0"/>
                </a:moveTo>
                <a:lnTo>
                  <a:pt x="9806489" y="0"/>
                </a:lnTo>
                <a:lnTo>
                  <a:pt x="9806489" y="6341530"/>
                </a:lnTo>
                <a:lnTo>
                  <a:pt x="0" y="6341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8364885">
            <a:off x="15814039" y="6085138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1"/>
                </a:moveTo>
                <a:lnTo>
                  <a:pt x="2890522" y="5667691"/>
                </a:lnTo>
                <a:lnTo>
                  <a:pt x="2890522" y="0"/>
                </a:lnTo>
                <a:lnTo>
                  <a:pt x="0" y="0"/>
                </a:lnTo>
                <a:lnTo>
                  <a:pt x="0" y="56676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2630872">
            <a:off x="15781937" y="-1805146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2"/>
                </a:moveTo>
                <a:lnTo>
                  <a:pt x="2890522" y="5667692"/>
                </a:lnTo>
                <a:lnTo>
                  <a:pt x="2890522" y="0"/>
                </a:lnTo>
                <a:lnTo>
                  <a:pt x="0" y="0"/>
                </a:lnTo>
                <a:lnTo>
                  <a:pt x="0" y="56676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2435114">
            <a:off x="-448663" y="-1805146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2"/>
                </a:moveTo>
                <a:lnTo>
                  <a:pt x="2890522" y="5667692"/>
                </a:lnTo>
                <a:lnTo>
                  <a:pt x="2890522" y="0"/>
                </a:lnTo>
                <a:lnTo>
                  <a:pt x="0" y="0"/>
                </a:lnTo>
                <a:lnTo>
                  <a:pt x="0" y="56676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0410" y="-773215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4" y="0"/>
                </a:lnTo>
                <a:lnTo>
                  <a:pt x="2132974" y="2132974"/>
                </a:lnTo>
                <a:lnTo>
                  <a:pt x="0" y="2132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04540" y="841622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3" y="0"/>
                </a:lnTo>
                <a:lnTo>
                  <a:pt x="2132973" y="2132973"/>
                </a:lnTo>
                <a:lnTo>
                  <a:pt x="0" y="2132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68253" y="8557610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3" y="0"/>
                </a:lnTo>
                <a:lnTo>
                  <a:pt x="2132973" y="2132974"/>
                </a:lnTo>
                <a:lnTo>
                  <a:pt x="0" y="2132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47443" y="2742938"/>
            <a:ext cx="910691" cy="463314"/>
          </a:xfrm>
          <a:custGeom>
            <a:avLst/>
            <a:gdLst/>
            <a:ahLst/>
            <a:cxnLst/>
            <a:rect r="r" b="b" t="t" l="l"/>
            <a:pathLst>
              <a:path h="463314" w="910691">
                <a:moveTo>
                  <a:pt x="0" y="0"/>
                </a:moveTo>
                <a:lnTo>
                  <a:pt x="910691" y="0"/>
                </a:lnTo>
                <a:lnTo>
                  <a:pt x="910691" y="463314"/>
                </a:lnTo>
                <a:lnTo>
                  <a:pt x="0" y="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10217" y="898553"/>
            <a:ext cx="2575770" cy="3175063"/>
          </a:xfrm>
          <a:custGeom>
            <a:avLst/>
            <a:gdLst/>
            <a:ahLst/>
            <a:cxnLst/>
            <a:rect r="r" b="b" t="t" l="l"/>
            <a:pathLst>
              <a:path h="3175063" w="2575770">
                <a:moveTo>
                  <a:pt x="0" y="0"/>
                </a:moveTo>
                <a:lnTo>
                  <a:pt x="2575770" y="0"/>
                </a:lnTo>
                <a:lnTo>
                  <a:pt x="2575770" y="3175063"/>
                </a:lnTo>
                <a:lnTo>
                  <a:pt x="0" y="3175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01230" y="5143500"/>
            <a:ext cx="1334045" cy="2881826"/>
          </a:xfrm>
          <a:custGeom>
            <a:avLst/>
            <a:gdLst/>
            <a:ahLst/>
            <a:cxnLst/>
            <a:rect r="r" b="b" t="t" l="l"/>
            <a:pathLst>
              <a:path h="2881826" w="1334045">
                <a:moveTo>
                  <a:pt x="0" y="0"/>
                </a:moveTo>
                <a:lnTo>
                  <a:pt x="1334046" y="0"/>
                </a:lnTo>
                <a:lnTo>
                  <a:pt x="1334046" y="2881826"/>
                </a:lnTo>
                <a:lnTo>
                  <a:pt x="0" y="28818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0658134" y="2974595"/>
            <a:ext cx="1945538" cy="753454"/>
          </a:xfrm>
          <a:custGeom>
            <a:avLst/>
            <a:gdLst/>
            <a:ahLst/>
            <a:cxnLst/>
            <a:rect r="r" b="b" t="t" l="l"/>
            <a:pathLst>
              <a:path h="753454" w="1945538">
                <a:moveTo>
                  <a:pt x="1945538" y="0"/>
                </a:moveTo>
                <a:lnTo>
                  <a:pt x="0" y="0"/>
                </a:lnTo>
                <a:lnTo>
                  <a:pt x="0" y="753454"/>
                </a:lnTo>
                <a:lnTo>
                  <a:pt x="1945538" y="753454"/>
                </a:lnTo>
                <a:lnTo>
                  <a:pt x="194553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742670">
            <a:off x="12327187" y="1128102"/>
            <a:ext cx="910691" cy="463314"/>
          </a:xfrm>
          <a:custGeom>
            <a:avLst/>
            <a:gdLst/>
            <a:ahLst/>
            <a:cxnLst/>
            <a:rect r="r" b="b" t="t" l="l"/>
            <a:pathLst>
              <a:path h="463314" w="910691">
                <a:moveTo>
                  <a:pt x="0" y="0"/>
                </a:moveTo>
                <a:lnTo>
                  <a:pt x="910691" y="0"/>
                </a:lnTo>
                <a:lnTo>
                  <a:pt x="910691" y="463314"/>
                </a:lnTo>
                <a:lnTo>
                  <a:pt x="0" y="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02013" y="1908109"/>
            <a:ext cx="910691" cy="463314"/>
          </a:xfrm>
          <a:custGeom>
            <a:avLst/>
            <a:gdLst/>
            <a:ahLst/>
            <a:cxnLst/>
            <a:rect r="r" b="b" t="t" l="l"/>
            <a:pathLst>
              <a:path h="463314" w="910691">
                <a:moveTo>
                  <a:pt x="0" y="0"/>
                </a:moveTo>
                <a:lnTo>
                  <a:pt x="910691" y="0"/>
                </a:lnTo>
                <a:lnTo>
                  <a:pt x="910691" y="463314"/>
                </a:lnTo>
                <a:lnTo>
                  <a:pt x="0" y="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72471" y="4616389"/>
            <a:ext cx="11743058" cy="116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legreya Sans Bold Italics"/>
              </a:rPr>
              <a:t>NỘI DUNG VÀ TÍNH NĂNG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863507" y="8405613"/>
            <a:ext cx="1842886" cy="2098524"/>
          </a:xfrm>
          <a:custGeom>
            <a:avLst/>
            <a:gdLst/>
            <a:ahLst/>
            <a:cxnLst/>
            <a:rect r="r" b="b" t="t" l="l"/>
            <a:pathLst>
              <a:path h="2098524" w="1842886">
                <a:moveTo>
                  <a:pt x="0" y="0"/>
                </a:moveTo>
                <a:lnTo>
                  <a:pt x="1842886" y="0"/>
                </a:lnTo>
                <a:lnTo>
                  <a:pt x="1842886" y="2098524"/>
                </a:lnTo>
                <a:lnTo>
                  <a:pt x="0" y="20985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7244" y="8557610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3" y="0"/>
                </a:lnTo>
                <a:lnTo>
                  <a:pt x="2132973" y="2132974"/>
                </a:lnTo>
                <a:lnTo>
                  <a:pt x="0" y="2132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20242" y="2095166"/>
            <a:ext cx="4740705" cy="9295500"/>
          </a:xfrm>
          <a:custGeom>
            <a:avLst/>
            <a:gdLst/>
            <a:ahLst/>
            <a:cxnLst/>
            <a:rect r="r" b="b" t="t" l="l"/>
            <a:pathLst>
              <a:path h="9295500" w="4740705">
                <a:moveTo>
                  <a:pt x="0" y="0"/>
                </a:moveTo>
                <a:lnTo>
                  <a:pt x="4740705" y="0"/>
                </a:lnTo>
                <a:lnTo>
                  <a:pt x="4740705" y="9295500"/>
                </a:lnTo>
                <a:lnTo>
                  <a:pt x="0" y="929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1073" y="3705987"/>
            <a:ext cx="14690089" cy="5347600"/>
            <a:chOff x="0" y="0"/>
            <a:chExt cx="3868995" cy="14084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68994" cy="1408421"/>
            </a:xfrm>
            <a:custGeom>
              <a:avLst/>
              <a:gdLst/>
              <a:ahLst/>
              <a:cxnLst/>
              <a:rect r="r" b="b" t="t" l="l"/>
              <a:pathLst>
                <a:path h="1408421" w="3868994">
                  <a:moveTo>
                    <a:pt x="0" y="0"/>
                  </a:moveTo>
                  <a:lnTo>
                    <a:pt x="3868994" y="0"/>
                  </a:lnTo>
                  <a:lnTo>
                    <a:pt x="3868994" y="1408421"/>
                  </a:lnTo>
                  <a:lnTo>
                    <a:pt x="0" y="1408421"/>
                  </a:lnTo>
                  <a:close/>
                </a:path>
              </a:pathLst>
            </a:custGeom>
            <a:solidFill>
              <a:srgbClr val="EDBD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08539" y="1406341"/>
            <a:ext cx="11743058" cy="148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Alegreya Sans Heavy Italics"/>
              </a:rPr>
              <a:t>NỘI DUNG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12973" y="1989629"/>
            <a:ext cx="4008405" cy="6202561"/>
          </a:xfrm>
          <a:custGeom>
            <a:avLst/>
            <a:gdLst/>
            <a:ahLst/>
            <a:cxnLst/>
            <a:rect r="r" b="b" t="t" l="l"/>
            <a:pathLst>
              <a:path h="6202561" w="4008405">
                <a:moveTo>
                  <a:pt x="0" y="0"/>
                </a:moveTo>
                <a:lnTo>
                  <a:pt x="4008405" y="0"/>
                </a:lnTo>
                <a:lnTo>
                  <a:pt x="4008405" y="6202561"/>
                </a:lnTo>
                <a:lnTo>
                  <a:pt x="0" y="6202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75459">
            <a:off x="17221513" y="1191484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4" y="0"/>
                </a:lnTo>
                <a:lnTo>
                  <a:pt x="2132974" y="2132974"/>
                </a:lnTo>
                <a:lnTo>
                  <a:pt x="0" y="2132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742670">
            <a:off x="11868701" y="1128102"/>
            <a:ext cx="910691" cy="463314"/>
          </a:xfrm>
          <a:custGeom>
            <a:avLst/>
            <a:gdLst/>
            <a:ahLst/>
            <a:cxnLst/>
            <a:rect r="r" b="b" t="t" l="l"/>
            <a:pathLst>
              <a:path h="463314" w="910691">
                <a:moveTo>
                  <a:pt x="0" y="0"/>
                </a:moveTo>
                <a:lnTo>
                  <a:pt x="910691" y="0"/>
                </a:lnTo>
                <a:lnTo>
                  <a:pt x="910691" y="463314"/>
                </a:lnTo>
                <a:lnTo>
                  <a:pt x="0" y="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8273">
            <a:off x="573355" y="1334382"/>
            <a:ext cx="910691" cy="463314"/>
          </a:xfrm>
          <a:custGeom>
            <a:avLst/>
            <a:gdLst/>
            <a:ahLst/>
            <a:cxnLst/>
            <a:rect r="r" b="b" t="t" l="l"/>
            <a:pathLst>
              <a:path h="463314" w="910691">
                <a:moveTo>
                  <a:pt x="0" y="0"/>
                </a:moveTo>
                <a:lnTo>
                  <a:pt x="910690" y="0"/>
                </a:lnTo>
                <a:lnTo>
                  <a:pt x="910690" y="463314"/>
                </a:lnTo>
                <a:lnTo>
                  <a:pt x="0" y="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71671" y="8230290"/>
            <a:ext cx="904138" cy="861397"/>
          </a:xfrm>
          <a:custGeom>
            <a:avLst/>
            <a:gdLst/>
            <a:ahLst/>
            <a:cxnLst/>
            <a:rect r="r" b="b" t="t" l="l"/>
            <a:pathLst>
              <a:path h="861397" w="904138">
                <a:moveTo>
                  <a:pt x="0" y="0"/>
                </a:moveTo>
                <a:lnTo>
                  <a:pt x="904138" y="0"/>
                </a:lnTo>
                <a:lnTo>
                  <a:pt x="904138" y="861397"/>
                </a:lnTo>
                <a:lnTo>
                  <a:pt x="0" y="861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23015" y="867116"/>
            <a:ext cx="695191" cy="887951"/>
          </a:xfrm>
          <a:custGeom>
            <a:avLst/>
            <a:gdLst/>
            <a:ahLst/>
            <a:cxnLst/>
            <a:rect r="r" b="b" t="t" l="l"/>
            <a:pathLst>
              <a:path h="887951" w="695191">
                <a:moveTo>
                  <a:pt x="0" y="0"/>
                </a:moveTo>
                <a:lnTo>
                  <a:pt x="695192" y="0"/>
                </a:lnTo>
                <a:lnTo>
                  <a:pt x="695192" y="887950"/>
                </a:lnTo>
                <a:lnTo>
                  <a:pt x="0" y="8879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6461" y="5391205"/>
            <a:ext cx="8605292" cy="275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3A2559"/>
                </a:solidFill>
                <a:latin typeface="Alegreya Sans"/>
              </a:rPr>
              <a:t>Trang chủ</a:t>
            </a:r>
          </a:p>
          <a:p>
            <a:pPr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3A2559"/>
                </a:solidFill>
                <a:latin typeface="Alegreya Sans"/>
              </a:rPr>
              <a:t>Lịch sử ra đời của Đêm trước Lễ các Thánh</a:t>
            </a:r>
          </a:p>
          <a:p>
            <a:pPr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3A2559"/>
                </a:solidFill>
                <a:latin typeface="Alegreya Sans"/>
              </a:rPr>
              <a:t>Các hoạt động, trò chơi trong ngày Halloween</a:t>
            </a:r>
          </a:p>
          <a:p>
            <a:pPr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3A2559"/>
                </a:solidFill>
                <a:latin typeface="Alegreya Sans"/>
              </a:rPr>
              <a:t>Lễ hội hóa trang Halloween</a:t>
            </a:r>
          </a:p>
          <a:p>
            <a:pPr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3A2559"/>
                </a:solidFill>
                <a:latin typeface="Alegreya Sans"/>
              </a:rPr>
              <a:t>Hỏi và đáp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6461" y="4542269"/>
            <a:ext cx="8516026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4799" spc="302">
                <a:solidFill>
                  <a:srgbClr val="B46DBD"/>
                </a:solidFill>
                <a:latin typeface="Alegreya Sans Heavy Italics"/>
              </a:rPr>
              <a:t>ALL HALLOWS’EVE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872642" y="2247566"/>
            <a:ext cx="4740705" cy="9295500"/>
          </a:xfrm>
          <a:custGeom>
            <a:avLst/>
            <a:gdLst/>
            <a:ahLst/>
            <a:cxnLst/>
            <a:rect r="r" b="b" t="t" l="l"/>
            <a:pathLst>
              <a:path h="9295500" w="4740705">
                <a:moveTo>
                  <a:pt x="0" y="0"/>
                </a:moveTo>
                <a:lnTo>
                  <a:pt x="4740705" y="0"/>
                </a:lnTo>
                <a:lnTo>
                  <a:pt x="4740705" y="9295500"/>
                </a:lnTo>
                <a:lnTo>
                  <a:pt x="0" y="929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1A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7255" y="3626791"/>
            <a:ext cx="2993675" cy="299367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6DB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19015" y="3626791"/>
            <a:ext cx="2993675" cy="29936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6D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07527" y="3626791"/>
            <a:ext cx="2993675" cy="29936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6DB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85417" y="1576967"/>
            <a:ext cx="14517165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Alegreya Sans Bold Italics"/>
              </a:rPr>
              <a:t>TÍNH NĂNG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505289" y="396701"/>
            <a:ext cx="3263846" cy="1263998"/>
          </a:xfrm>
          <a:custGeom>
            <a:avLst/>
            <a:gdLst/>
            <a:ahLst/>
            <a:cxnLst/>
            <a:rect r="r" b="b" t="t" l="l"/>
            <a:pathLst>
              <a:path h="1263998" w="3263846">
                <a:moveTo>
                  <a:pt x="0" y="0"/>
                </a:moveTo>
                <a:lnTo>
                  <a:pt x="3263845" y="0"/>
                </a:lnTo>
                <a:lnTo>
                  <a:pt x="3263845" y="1263998"/>
                </a:lnTo>
                <a:lnTo>
                  <a:pt x="0" y="126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39597" y="2684374"/>
            <a:ext cx="3263846" cy="1263998"/>
          </a:xfrm>
          <a:custGeom>
            <a:avLst/>
            <a:gdLst/>
            <a:ahLst/>
            <a:cxnLst/>
            <a:rect r="r" b="b" t="t" l="l"/>
            <a:pathLst>
              <a:path h="1263998" w="3263846">
                <a:moveTo>
                  <a:pt x="0" y="0"/>
                </a:moveTo>
                <a:lnTo>
                  <a:pt x="3263846" y="0"/>
                </a:lnTo>
                <a:lnTo>
                  <a:pt x="3263846" y="1263999"/>
                </a:lnTo>
                <a:lnTo>
                  <a:pt x="0" y="1263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83665">
            <a:off x="15341956" y="1839283"/>
            <a:ext cx="1503790" cy="765053"/>
          </a:xfrm>
          <a:custGeom>
            <a:avLst/>
            <a:gdLst/>
            <a:ahLst/>
            <a:cxnLst/>
            <a:rect r="r" b="b" t="t" l="l"/>
            <a:pathLst>
              <a:path h="765053" w="1503790">
                <a:moveTo>
                  <a:pt x="0" y="0"/>
                </a:moveTo>
                <a:lnTo>
                  <a:pt x="1503791" y="0"/>
                </a:lnTo>
                <a:lnTo>
                  <a:pt x="1503791" y="765053"/>
                </a:lnTo>
                <a:lnTo>
                  <a:pt x="0" y="76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588581">
            <a:off x="3282390" y="513388"/>
            <a:ext cx="1215921" cy="618600"/>
          </a:xfrm>
          <a:custGeom>
            <a:avLst/>
            <a:gdLst/>
            <a:ahLst/>
            <a:cxnLst/>
            <a:rect r="r" b="b" t="t" l="l"/>
            <a:pathLst>
              <a:path h="618600" w="1215921">
                <a:moveTo>
                  <a:pt x="1215921" y="0"/>
                </a:moveTo>
                <a:lnTo>
                  <a:pt x="0" y="0"/>
                </a:lnTo>
                <a:lnTo>
                  <a:pt x="0" y="618599"/>
                </a:lnTo>
                <a:lnTo>
                  <a:pt x="1215921" y="618599"/>
                </a:lnTo>
                <a:lnTo>
                  <a:pt x="12159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405947" y="4272897"/>
            <a:ext cx="1796834" cy="1769881"/>
          </a:xfrm>
          <a:custGeom>
            <a:avLst/>
            <a:gdLst/>
            <a:ahLst/>
            <a:cxnLst/>
            <a:rect r="r" b="b" t="t" l="l"/>
            <a:pathLst>
              <a:path h="1769881" w="1796834">
                <a:moveTo>
                  <a:pt x="0" y="0"/>
                </a:moveTo>
                <a:lnTo>
                  <a:pt x="1796834" y="0"/>
                </a:lnTo>
                <a:lnTo>
                  <a:pt x="1796834" y="1769881"/>
                </a:lnTo>
                <a:lnTo>
                  <a:pt x="0" y="1769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97142" y="4643819"/>
            <a:ext cx="1613902" cy="959617"/>
          </a:xfrm>
          <a:custGeom>
            <a:avLst/>
            <a:gdLst/>
            <a:ahLst/>
            <a:cxnLst/>
            <a:rect r="r" b="b" t="t" l="l"/>
            <a:pathLst>
              <a:path h="959617" w="1613902">
                <a:moveTo>
                  <a:pt x="0" y="0"/>
                </a:moveTo>
                <a:lnTo>
                  <a:pt x="1613901" y="0"/>
                </a:lnTo>
                <a:lnTo>
                  <a:pt x="1613901" y="959618"/>
                </a:lnTo>
                <a:lnTo>
                  <a:pt x="0" y="959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69676" y="4892865"/>
            <a:ext cx="2827754" cy="589426"/>
          </a:xfrm>
          <a:custGeom>
            <a:avLst/>
            <a:gdLst/>
            <a:ahLst/>
            <a:cxnLst/>
            <a:rect r="r" b="b" t="t" l="l"/>
            <a:pathLst>
              <a:path h="589426" w="2827754">
                <a:moveTo>
                  <a:pt x="0" y="0"/>
                </a:moveTo>
                <a:lnTo>
                  <a:pt x="2827754" y="0"/>
                </a:lnTo>
                <a:lnTo>
                  <a:pt x="2827754" y="589426"/>
                </a:lnTo>
                <a:lnTo>
                  <a:pt x="0" y="5894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9746" y="7039626"/>
            <a:ext cx="5332212" cy="57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3"/>
              </a:lnSpc>
              <a:spcBef>
                <a:spcPct val="0"/>
              </a:spcBef>
            </a:pPr>
            <a:r>
              <a:rPr lang="en-US" sz="3713">
                <a:solidFill>
                  <a:srgbClr val="EDBD31"/>
                </a:solidFill>
                <a:latin typeface="Alegreya Sans Heavy Italics"/>
              </a:rPr>
              <a:t>TÌM NHANH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09067" y="7039626"/>
            <a:ext cx="4990052" cy="57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3"/>
              </a:lnSpc>
              <a:spcBef>
                <a:spcPct val="0"/>
              </a:spcBef>
            </a:pPr>
            <a:r>
              <a:rPr lang="en-US" sz="3713">
                <a:solidFill>
                  <a:srgbClr val="EDBD31"/>
                </a:solidFill>
                <a:latin typeface="Alegreya Sans Heavy Italics"/>
              </a:rPr>
              <a:t>RESPONSIVE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59345" y="7039626"/>
            <a:ext cx="4958947" cy="57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3"/>
              </a:lnSpc>
              <a:spcBef>
                <a:spcPct val="0"/>
              </a:spcBef>
            </a:pPr>
            <a:r>
              <a:rPr lang="en-US" sz="3713">
                <a:solidFill>
                  <a:srgbClr val="EDBD31"/>
                </a:solidFill>
                <a:latin typeface="Alegreya Sans Heavy Italics"/>
              </a:rPr>
              <a:t>PHẢN HỒI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997" y="9320749"/>
            <a:ext cx="18587634" cy="966251"/>
            <a:chOff x="0" y="0"/>
            <a:chExt cx="4710553" cy="2448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0553" cy="244871"/>
            </a:xfrm>
            <a:custGeom>
              <a:avLst/>
              <a:gdLst/>
              <a:ahLst/>
              <a:cxnLst/>
              <a:rect r="r" b="b" t="t" l="l"/>
              <a:pathLst>
                <a:path h="244871" w="4710553">
                  <a:moveTo>
                    <a:pt x="0" y="0"/>
                  </a:moveTo>
                  <a:lnTo>
                    <a:pt x="4710553" y="0"/>
                  </a:lnTo>
                  <a:lnTo>
                    <a:pt x="4710553" y="244871"/>
                  </a:lnTo>
                  <a:lnTo>
                    <a:pt x="0" y="244871"/>
                  </a:lnTo>
                  <a:close/>
                </a:path>
              </a:pathLst>
            </a:custGeom>
            <a:solidFill>
              <a:srgbClr val="4A31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35919" lIns="35919" bIns="35919" rIns="35919"/>
            <a:lstStyle/>
            <a:p>
              <a:pPr algn="ctr">
                <a:lnSpc>
                  <a:spcPts val="287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8169127">
            <a:off x="-416561" y="6085138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1"/>
                </a:moveTo>
                <a:lnTo>
                  <a:pt x="2890522" y="5667691"/>
                </a:lnTo>
                <a:lnTo>
                  <a:pt x="2890522" y="0"/>
                </a:lnTo>
                <a:lnTo>
                  <a:pt x="0" y="0"/>
                </a:lnTo>
                <a:lnTo>
                  <a:pt x="0" y="56676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28483" y="1822856"/>
            <a:ext cx="9806489" cy="6341530"/>
          </a:xfrm>
          <a:custGeom>
            <a:avLst/>
            <a:gdLst/>
            <a:ahLst/>
            <a:cxnLst/>
            <a:rect r="r" b="b" t="t" l="l"/>
            <a:pathLst>
              <a:path h="6341530" w="9806489">
                <a:moveTo>
                  <a:pt x="0" y="0"/>
                </a:moveTo>
                <a:lnTo>
                  <a:pt x="9806489" y="0"/>
                </a:lnTo>
                <a:lnTo>
                  <a:pt x="9806489" y="6341530"/>
                </a:lnTo>
                <a:lnTo>
                  <a:pt x="0" y="6341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8364885">
            <a:off x="15814039" y="6085138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1"/>
                </a:moveTo>
                <a:lnTo>
                  <a:pt x="2890522" y="5667691"/>
                </a:lnTo>
                <a:lnTo>
                  <a:pt x="2890522" y="0"/>
                </a:lnTo>
                <a:lnTo>
                  <a:pt x="0" y="0"/>
                </a:lnTo>
                <a:lnTo>
                  <a:pt x="0" y="56676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2630872">
            <a:off x="15781937" y="-1805146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2"/>
                </a:moveTo>
                <a:lnTo>
                  <a:pt x="2890522" y="5667692"/>
                </a:lnTo>
                <a:lnTo>
                  <a:pt x="2890522" y="0"/>
                </a:lnTo>
                <a:lnTo>
                  <a:pt x="0" y="0"/>
                </a:lnTo>
                <a:lnTo>
                  <a:pt x="0" y="56676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2435114">
            <a:off x="-448663" y="-1805146"/>
            <a:ext cx="2890522" cy="5667691"/>
          </a:xfrm>
          <a:custGeom>
            <a:avLst/>
            <a:gdLst/>
            <a:ahLst/>
            <a:cxnLst/>
            <a:rect r="r" b="b" t="t" l="l"/>
            <a:pathLst>
              <a:path h="5667691" w="2890522">
                <a:moveTo>
                  <a:pt x="0" y="5667692"/>
                </a:moveTo>
                <a:lnTo>
                  <a:pt x="2890522" y="5667692"/>
                </a:lnTo>
                <a:lnTo>
                  <a:pt x="2890522" y="0"/>
                </a:lnTo>
                <a:lnTo>
                  <a:pt x="0" y="0"/>
                </a:lnTo>
                <a:lnTo>
                  <a:pt x="0" y="56676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0410" y="-773215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4" y="0"/>
                </a:lnTo>
                <a:lnTo>
                  <a:pt x="2132974" y="2132974"/>
                </a:lnTo>
                <a:lnTo>
                  <a:pt x="0" y="2132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04540" y="841622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3" y="0"/>
                </a:lnTo>
                <a:lnTo>
                  <a:pt x="2132973" y="2132973"/>
                </a:lnTo>
                <a:lnTo>
                  <a:pt x="0" y="2132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68253" y="8557610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3" y="0"/>
                </a:lnTo>
                <a:lnTo>
                  <a:pt x="2132973" y="2132974"/>
                </a:lnTo>
                <a:lnTo>
                  <a:pt x="0" y="2132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47443" y="2742938"/>
            <a:ext cx="910691" cy="463314"/>
          </a:xfrm>
          <a:custGeom>
            <a:avLst/>
            <a:gdLst/>
            <a:ahLst/>
            <a:cxnLst/>
            <a:rect r="r" b="b" t="t" l="l"/>
            <a:pathLst>
              <a:path h="463314" w="910691">
                <a:moveTo>
                  <a:pt x="0" y="0"/>
                </a:moveTo>
                <a:lnTo>
                  <a:pt x="910691" y="0"/>
                </a:lnTo>
                <a:lnTo>
                  <a:pt x="910691" y="463314"/>
                </a:lnTo>
                <a:lnTo>
                  <a:pt x="0" y="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10217" y="898553"/>
            <a:ext cx="2575770" cy="3175063"/>
          </a:xfrm>
          <a:custGeom>
            <a:avLst/>
            <a:gdLst/>
            <a:ahLst/>
            <a:cxnLst/>
            <a:rect r="r" b="b" t="t" l="l"/>
            <a:pathLst>
              <a:path h="3175063" w="2575770">
                <a:moveTo>
                  <a:pt x="0" y="0"/>
                </a:moveTo>
                <a:lnTo>
                  <a:pt x="2575770" y="0"/>
                </a:lnTo>
                <a:lnTo>
                  <a:pt x="2575770" y="3175063"/>
                </a:lnTo>
                <a:lnTo>
                  <a:pt x="0" y="3175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01230" y="5143500"/>
            <a:ext cx="1334045" cy="2881826"/>
          </a:xfrm>
          <a:custGeom>
            <a:avLst/>
            <a:gdLst/>
            <a:ahLst/>
            <a:cxnLst/>
            <a:rect r="r" b="b" t="t" l="l"/>
            <a:pathLst>
              <a:path h="2881826" w="1334045">
                <a:moveTo>
                  <a:pt x="0" y="0"/>
                </a:moveTo>
                <a:lnTo>
                  <a:pt x="1334046" y="0"/>
                </a:lnTo>
                <a:lnTo>
                  <a:pt x="1334046" y="2881826"/>
                </a:lnTo>
                <a:lnTo>
                  <a:pt x="0" y="28818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0658134" y="2974595"/>
            <a:ext cx="1945538" cy="753454"/>
          </a:xfrm>
          <a:custGeom>
            <a:avLst/>
            <a:gdLst/>
            <a:ahLst/>
            <a:cxnLst/>
            <a:rect r="r" b="b" t="t" l="l"/>
            <a:pathLst>
              <a:path h="753454" w="1945538">
                <a:moveTo>
                  <a:pt x="1945538" y="0"/>
                </a:moveTo>
                <a:lnTo>
                  <a:pt x="0" y="0"/>
                </a:lnTo>
                <a:lnTo>
                  <a:pt x="0" y="753454"/>
                </a:lnTo>
                <a:lnTo>
                  <a:pt x="1945538" y="753454"/>
                </a:lnTo>
                <a:lnTo>
                  <a:pt x="194553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742670">
            <a:off x="12327187" y="1128102"/>
            <a:ext cx="910691" cy="463314"/>
          </a:xfrm>
          <a:custGeom>
            <a:avLst/>
            <a:gdLst/>
            <a:ahLst/>
            <a:cxnLst/>
            <a:rect r="r" b="b" t="t" l="l"/>
            <a:pathLst>
              <a:path h="463314" w="910691">
                <a:moveTo>
                  <a:pt x="0" y="0"/>
                </a:moveTo>
                <a:lnTo>
                  <a:pt x="910691" y="0"/>
                </a:lnTo>
                <a:lnTo>
                  <a:pt x="910691" y="463314"/>
                </a:lnTo>
                <a:lnTo>
                  <a:pt x="0" y="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02013" y="1908109"/>
            <a:ext cx="910691" cy="463314"/>
          </a:xfrm>
          <a:custGeom>
            <a:avLst/>
            <a:gdLst/>
            <a:ahLst/>
            <a:cxnLst/>
            <a:rect r="r" b="b" t="t" l="l"/>
            <a:pathLst>
              <a:path h="463314" w="910691">
                <a:moveTo>
                  <a:pt x="0" y="0"/>
                </a:moveTo>
                <a:lnTo>
                  <a:pt x="910691" y="0"/>
                </a:lnTo>
                <a:lnTo>
                  <a:pt x="910691" y="463314"/>
                </a:lnTo>
                <a:lnTo>
                  <a:pt x="0" y="46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72471" y="4616389"/>
            <a:ext cx="11743058" cy="116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legreya Sans Bold Italics"/>
              </a:rPr>
              <a:t>VẬN DỤNG VÀ NỔI BẬT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863507" y="8405613"/>
            <a:ext cx="1842886" cy="2098524"/>
          </a:xfrm>
          <a:custGeom>
            <a:avLst/>
            <a:gdLst/>
            <a:ahLst/>
            <a:cxnLst/>
            <a:rect r="r" b="b" t="t" l="l"/>
            <a:pathLst>
              <a:path h="2098524" w="1842886">
                <a:moveTo>
                  <a:pt x="0" y="0"/>
                </a:moveTo>
                <a:lnTo>
                  <a:pt x="1842886" y="0"/>
                </a:lnTo>
                <a:lnTo>
                  <a:pt x="1842886" y="2098524"/>
                </a:lnTo>
                <a:lnTo>
                  <a:pt x="0" y="20985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7244" y="8557610"/>
            <a:ext cx="2132973" cy="2132973"/>
          </a:xfrm>
          <a:custGeom>
            <a:avLst/>
            <a:gdLst/>
            <a:ahLst/>
            <a:cxnLst/>
            <a:rect r="r" b="b" t="t" l="l"/>
            <a:pathLst>
              <a:path h="2132973" w="2132973">
                <a:moveTo>
                  <a:pt x="0" y="0"/>
                </a:moveTo>
                <a:lnTo>
                  <a:pt x="2132973" y="0"/>
                </a:lnTo>
                <a:lnTo>
                  <a:pt x="2132973" y="2132974"/>
                </a:lnTo>
                <a:lnTo>
                  <a:pt x="0" y="2132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DAFss4G3mN0</dc:identifier>
  <dcterms:modified xsi:type="dcterms:W3CDTF">2011-08-01T06:04:30Z</dcterms:modified>
  <cp:revision>1</cp:revision>
  <dc:title>Halloween</dc:title>
</cp:coreProperties>
</file>